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notesMasterIdLst>
    <p:notesMasterId r:id="rId74"/>
  </p:notesMasterIdLst>
  <p:sldIdLst>
    <p:sldId id="1333" r:id="rId10"/>
    <p:sldId id="1495" r:id="rId11"/>
    <p:sldId id="1496" r:id="rId12"/>
    <p:sldId id="1279" r:id="rId13"/>
    <p:sldId id="1430" r:id="rId14"/>
    <p:sldId id="1429" r:id="rId15"/>
    <p:sldId id="1497" r:id="rId16"/>
    <p:sldId id="1498" r:id="rId17"/>
    <p:sldId id="1499" r:id="rId18"/>
    <p:sldId id="1500" r:id="rId19"/>
    <p:sldId id="1501" r:id="rId20"/>
    <p:sldId id="1502" r:id="rId21"/>
    <p:sldId id="1330" r:id="rId22"/>
    <p:sldId id="1186" r:id="rId23"/>
    <p:sldId id="1503" r:id="rId24"/>
    <p:sldId id="468" r:id="rId25"/>
    <p:sldId id="1470" r:id="rId26"/>
    <p:sldId id="1504" r:id="rId27"/>
    <p:sldId id="1505" r:id="rId28"/>
    <p:sldId id="1506" r:id="rId29"/>
    <p:sldId id="1507" r:id="rId30"/>
    <p:sldId id="1508" r:id="rId31"/>
    <p:sldId id="670" r:id="rId32"/>
    <p:sldId id="1509" r:id="rId33"/>
    <p:sldId id="1510" r:id="rId34"/>
    <p:sldId id="1418" r:id="rId35"/>
    <p:sldId id="602" r:id="rId36"/>
    <p:sldId id="1511" r:id="rId37"/>
    <p:sldId id="1512" r:id="rId38"/>
    <p:sldId id="1513" r:id="rId39"/>
    <p:sldId id="1514" r:id="rId40"/>
    <p:sldId id="1515" r:id="rId41"/>
    <p:sldId id="1177" r:id="rId42"/>
    <p:sldId id="1220" r:id="rId43"/>
    <p:sldId id="1221" r:id="rId44"/>
    <p:sldId id="1222" r:id="rId45"/>
    <p:sldId id="1223" r:id="rId46"/>
    <p:sldId id="1224" r:id="rId47"/>
    <p:sldId id="1225" r:id="rId48"/>
    <p:sldId id="1226" r:id="rId49"/>
    <p:sldId id="1227" r:id="rId50"/>
    <p:sldId id="1228" r:id="rId51"/>
    <p:sldId id="1219" r:id="rId52"/>
    <p:sldId id="1482" r:id="rId53"/>
    <p:sldId id="1379" r:id="rId54"/>
    <p:sldId id="1516" r:id="rId55"/>
    <p:sldId id="1517" r:id="rId56"/>
    <p:sldId id="1176" r:id="rId57"/>
    <p:sldId id="1487" r:id="rId58"/>
    <p:sldId id="1380" r:id="rId59"/>
    <p:sldId id="1518" r:id="rId60"/>
    <p:sldId id="1526" r:id="rId61"/>
    <p:sldId id="1520" r:id="rId62"/>
    <p:sldId id="1527" r:id="rId63"/>
    <p:sldId id="1522" r:id="rId64"/>
    <p:sldId id="1528" r:id="rId65"/>
    <p:sldId id="1524" r:id="rId66"/>
    <p:sldId id="1529" r:id="rId67"/>
    <p:sldId id="1175" r:id="rId68"/>
    <p:sldId id="1492" r:id="rId69"/>
    <p:sldId id="1398" r:id="rId70"/>
    <p:sldId id="1530" r:id="rId71"/>
    <p:sldId id="1531" r:id="rId72"/>
    <p:sldId id="1174" r:id="rId7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1" autoAdjust="0"/>
    <p:restoredTop sz="86353" autoAdjust="0"/>
  </p:normalViewPr>
  <p:slideViewPr>
    <p:cSldViewPr>
      <p:cViewPr varScale="1">
        <p:scale>
          <a:sx n="74" d="100"/>
          <a:sy n="74" d="100"/>
        </p:scale>
        <p:origin x="110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76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slide" Target="slides/slide57.xml"/><Relationship Id="rId7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61" Type="http://schemas.openxmlformats.org/officeDocument/2006/relationships/slide" Target="slides/slide52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77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8536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702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3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800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943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607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085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575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919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7478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7537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7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Kiếp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nơi gian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bao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những mối buồn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Nương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bóng trong tay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xóa tan lo buồn.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3854" y="838200"/>
            <a:ext cx="9144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7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vào tiền đình Nhà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tư con thảnh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vào cung điện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khen Chúa Trời.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vào Nhà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sẽ không lo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gì,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có Chúa cùng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mãi luôn an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luôn thương tình.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36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</a:t>
            </a:r>
            <a:r>
              <a:rPr lang="en-US" sz="28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Sirach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My child, conduct your affairs with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humility,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and you will be loved more than a giver of gifts.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Humble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yourself the more, the greater you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are, 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you will find favor with 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What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is too sublime for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seek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not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into things beyond your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strength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424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s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earch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not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mind of a sage appreciates proverbs,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an attentive ear is the joy of the wise.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Water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quenches a flaming fire,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alms atone for sins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6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8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7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Ôi lạy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do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hậu của Chúa, Chúa đã chuẩn bị chỗ định cư. Chúa đã chuẩn bị chỗ định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cư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kẻ khó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64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chính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mừng vui lên trong Chúa.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bên trước thánh nhan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Ngài,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tán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dương Ngài.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ngợi mừng bằng tiếng ca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dọn đường mở lối ra.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Làm ngay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thẳng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Đấng thăng giá đàng vân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7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Ôi lạy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do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hậu của Chúa, Chúa đã chuẩn bị chỗ định cư. Chúa đã chuẩn bị chỗ định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cư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kẻ khó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12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Vì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 người Cha nhân ái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 thế với quả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phụ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trông chừng.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người nào bị bỏ rơi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trọn đời được thảnh thơi.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lao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túng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đến nơi chốn nghỉ ngơi.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7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Ôi lạy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do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hậu của Chúa, Chúa đã chuẩn bị chỗ định cư. Chúa đã chuẩn bị chỗ định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cư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kẻ khó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0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67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2534" y="533400"/>
            <a:ext cx="9125712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thêm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sức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đổ mưa ân</a:t>
            </a:r>
            <a:r>
              <a:rPr lang="en-US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Làm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phong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đất khô cằn đất dân Người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lập nghiệp ở chốn đây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bởi vì lòng từ ái thay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mà Thiên </a:t>
            </a: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dọn </a:t>
            </a:r>
            <a:r>
              <a:rPr lang="vi-VN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chỗ cho chúng định cư.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1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464" y="16556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856525"/>
            <a:ext cx="9125712" cy="57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Ôi lạy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do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hậu của Chúa, Chúa đã chuẩn bị chỗ định cư. Chúa đã chuẩn bị chỗ định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cư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kẻ khó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Letter to the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Hebrews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Brothers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sisters,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have not approached that which could be touched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a blazing fire and gloomy darkness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storm and a trumpet blast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a voice speaking words such that those who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heard begged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8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message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further addressed to them.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No, you have approached Mount Zion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city of the living God, the heavenly Jerusalem,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countless angels in festal gathering,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assembly of the firstborn enrolled in heaven,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God the judge of all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4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spirits of the just made perfect,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Jesus, the mediator of a new covenant,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sprinkled blood that speaks more eloquently than that of Abel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65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nói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: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Anh em hãy mang lấy ách của Tôi, và hãy học với Tôi.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Vì Tôi có lòng hiền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hậu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khiêm nhường 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”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6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 a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sabbath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Jesus went to dine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at the home of one of the leading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Pharisees,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people there were observing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carefully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told a parable to those who had been invited,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noticing how they were choosing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2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places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honor at the table.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“When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are invited by someone to a wedding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banquet, do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not recline at table in the place of honor.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more distinguished guest than you may have been invited by him,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host who invited both of you may approach you and say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1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‘Give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your place to this man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then you would proceed with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embarrassment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take the lowest place.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Rather, when you are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invited,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take the lowest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place,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when the host comes to you he may say,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‘My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friend, move up to a higher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position’</a:t>
            </a:r>
          </a:p>
        </p:txBody>
      </p:sp>
    </p:spTree>
    <p:extLst>
      <p:ext uri="{BB962C8B-B14F-4D97-AF65-F5344CB8AC3E}">
        <p14:creationId xmlns:p14="http://schemas.microsoft.com/office/powerpoint/2010/main" val="11830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71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bình,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Then you will enjoy the esteem of your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companions at the table.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every one who exalts himself will be humbled, but the one who humbles himself will be exalted."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Then He said to the host who invited Him,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"When you hold a lunch or a dinner,</a:t>
            </a:r>
          </a:p>
        </p:txBody>
      </p:sp>
    </p:spTree>
    <p:extLst>
      <p:ext uri="{BB962C8B-B14F-4D97-AF65-F5344CB8AC3E}">
        <p14:creationId xmlns:p14="http://schemas.microsoft.com/office/powerpoint/2010/main" val="29703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not invite your friends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or your brothers or your relatives or your wealthy neighbors,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case they may invite you back and you have repayment.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Rather, when you hold a banquet,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invite the poor, the crippled, the lame, the blind,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1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blessed indeed will you be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of their inability to repay you.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you will be repaid at the resurrection of the righteous.”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708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</a:t>
            </a: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Tông </a:t>
            </a:r>
            <a:r>
              <a:rPr lang="en-US" sz="2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phép tắc vô cùng dựng nên trời đất.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Đức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Chúa chúng tôi;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bởi phép Đức Chúa Thánh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người xuống thai, 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6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 bởi Bà Maria đồng trinh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chịu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nạn đời quan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Phongxiô Philatô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chịu đóng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cây Thánh Giá,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chết và táng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xác,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 ngục tổ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ngày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thứ ba bởi trong kẻ chết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lại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lên trời ngự bên hữu Đức Chúa Cha phép tắc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ngày sau bởi trời lại xuống phán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xét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kẻ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và kẻ chết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kính Đức Chúa Thánh Thần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có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hằng có ở khắp thế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Thánh thông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phép tha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xác loài người ngày sau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lại;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hằng sống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vậy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38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nén hương trầm nhẹ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bay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bên nhan thánh Chúa.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Hiến lễ hy sinh đời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theo hương ngát bay.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Đây là bánh rượu thơm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kết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từ nho và lúa miến.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Chân thành dâng Chúa lễ vật tình yêu theo hương trầm bay lên cao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 Nén Hương Trầm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11480"/>
            <a:ext cx="9144000" cy="685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dâng lên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của lễ thắm tươi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lòng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trao.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thương vươn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muôn người hằng liên kết bên nhau.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nguyện dâng bao hy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với bao niềm tin,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dâng lên toà cao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ngút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bay theo trầm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 Nén Hương Trầm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lễ hy sinh chiều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chịu treo khổ giá.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quá yêu thương đoàn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Ngườ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giang tay hiến thân.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Ôi tình yêu thật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biên.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làm sao đền đáp hết.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Muôn đời con hát ca danh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mãi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 thu ngàn câu tri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 Nén Hương Trầm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11480"/>
            <a:ext cx="9144000" cy="685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Cùng dâng lên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của lễ thắm tươi </a:t>
            </a:r>
            <a:r>
              <a:rPr lang="en-US" sz="3800" dirty="0" err="1">
                <a:solidFill>
                  <a:srgbClr val="FFFFFF"/>
                </a:solidFill>
                <a:latin typeface="Arial" charset="0"/>
                <a:cs typeface="Arial" charset="0"/>
              </a:rPr>
              <a:t>lòng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hiến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trao.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Tình yêu thương vươn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muôn người hằng liên kết bên nhau.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nguyện dâng bao hy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với bao niềm tin,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dâng lên toà cao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ngút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bay theo trầm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 Nén Hương Trầm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9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Hễ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ai nhắc mình lên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thì sẽ phải bị hạ xuống,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hễ ai biết hạ mình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sẽ đẹp lòng Chúa quang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không thì chân chính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suy ngẫm những lời dụ ngôn,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nghe lời Chúa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phán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đẹp lòng Chúa vô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vàn.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3854" y="838200"/>
            <a:ext cx="9144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7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vào tiền đình Nhà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tư con thảnh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vào cung điện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khen Chúa Trời.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vào Nhà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73399"/>
            <a:ext cx="9144000" cy="498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phán hôm nay,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lạy Ngài con đây lắng nghe.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có lời sự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con đời đời.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cõi đời này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phải biết chu toàn việc Chúa.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nhân đức hiền hòa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sẽ đẹp lòng Chúa chúng ta.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Bởi ai càng làm lớn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càng sẽ phải hạ mình hơn,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đừng ganh tị hơn kém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sẽ làm lòng Chúa vui thêm.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73399"/>
            <a:ext cx="9144000" cy="498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phán hôm nay,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lạy Ngài con đây lắng nghe.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có lời sự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con đời đời.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cao cả quyền linh,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thần thánh muôn loài thờ kính.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Phúc cho kẻ khiêm nhường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sẽ được lòng Chúa yêu thương.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Kẻ kiêu ngạo chai đá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Chúa sẽ đứng nhìn đằng xa.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mầm mống tội lỗi,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làm mờ tối trong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97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73399"/>
            <a:ext cx="9144000" cy="498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phán hôm nay,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lạy Ngài con đây lắng nghe.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có lời sự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con đời đời.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2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Nếu khi đến dự tiệc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thì chớ đến ngồi vào chỗ nhất.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Kẻo người lớn hơn mình,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cũng được mời đến hôm nay.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Hãy khiêm nhường trong Chúa,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 biết sống đẹp lòng nhau.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Đừng kiêu ngạo kiêu hãnh,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sẽ đẹp lòng Chúa lắm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thay.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83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73399"/>
            <a:ext cx="9144000" cy="498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phán hôm nay,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lạy Ngài con đây lắng nghe.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có lời sự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con đời đời.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0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Nếu khi có mời tiệc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thì chớ đến mời người giàu có.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Bở họ cũng sẽ mời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đáp lễ để trả cho ngươi.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Vậy hãy mời những kẻ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nghèo khó, khuyết tật, mù đui.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Họ không thể trả lễ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đó là phần phúc cho ngươi 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73399"/>
            <a:ext cx="9144000" cy="498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Lời Chúa phán hôm nay,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lạy Ngài con đây lắng nghe.</a:t>
            </a:r>
          </a:p>
          <a:p>
            <a:pPr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có lời sự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con đời đời.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 Sống Khiêm Nhường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0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sẽ luôn ca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khắp mọi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sẽ đi loan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Chúa yêu con người.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99568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Thành tâm dâng bài ca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trên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 cho hồn con vui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muôn đời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Ca Dâng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41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 algn="ctr">
              <a:lnSpc>
                <a:spcPct val="165000"/>
              </a:lnSpc>
              <a:buAutoNum type="arabicPeriod"/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Khúc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dâng tiến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ngát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bay tựa hương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trầm.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còn vang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vang,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ý thơ trìu mến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Ca Dâng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699568"/>
            <a:ext cx="9144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Thành tâm dâng bài ca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trên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ơi cho hồn con vui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Mẹ muôn đời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Ca Dâng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7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41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T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iếng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con vang tới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tán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dương Mẹ muôn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Hoà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tâm tình nơi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lắng nghe Mẹ hỡi!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Ca Dâng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3854" y="838200"/>
            <a:ext cx="9144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7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vào tiền đình Nhà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tư con thảnh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vào cung điện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khen Chúa Trời.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vào Nhà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88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0782" y="675323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sống trong Nhà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quên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hết những sầu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vững tin nơi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phúc luôn dư đầy.</a:t>
            </a:r>
            <a:endParaRPr lang="en-US" sz="4400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3854" y="838200"/>
            <a:ext cx="9144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7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Bước vào tiền đình Nhà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tư con thảnh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vào cung điện của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Ngợi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ca khen Chúa Trời.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1878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Bước vào Nhà Chúa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6603</TotalTime>
  <Words>2593</Words>
  <Application>Microsoft Office PowerPoint</Application>
  <PresentationFormat>On-screen Show (4:3)</PresentationFormat>
  <Paragraphs>395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64</vt:i4>
      </vt:variant>
    </vt:vector>
  </HeadingPairs>
  <TitlesOfParts>
    <vt:vector size="76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1607</cp:revision>
  <dcterms:created xsi:type="dcterms:W3CDTF">2010-03-31T06:10:49Z</dcterms:created>
  <dcterms:modified xsi:type="dcterms:W3CDTF">2019-08-28T23:39:43Z</dcterms:modified>
</cp:coreProperties>
</file>