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</p:sldMasterIdLst>
  <p:notesMasterIdLst>
    <p:notesMasterId r:id="rId74"/>
  </p:notesMasterIdLst>
  <p:sldIdLst>
    <p:sldId id="1333" r:id="rId10"/>
    <p:sldId id="1495" r:id="rId11"/>
    <p:sldId id="1496" r:id="rId12"/>
    <p:sldId id="1279" r:id="rId13"/>
    <p:sldId id="1430" r:id="rId14"/>
    <p:sldId id="1429" r:id="rId15"/>
    <p:sldId id="1497" r:id="rId16"/>
    <p:sldId id="1498" r:id="rId17"/>
    <p:sldId id="1499" r:id="rId18"/>
    <p:sldId id="1500" r:id="rId19"/>
    <p:sldId id="1501" r:id="rId20"/>
    <p:sldId id="1502" r:id="rId21"/>
    <p:sldId id="1330" r:id="rId22"/>
    <p:sldId id="1186" r:id="rId23"/>
    <p:sldId id="1503" r:id="rId24"/>
    <p:sldId id="468" r:id="rId25"/>
    <p:sldId id="1470" r:id="rId26"/>
    <p:sldId id="1504" r:id="rId27"/>
    <p:sldId id="1505" r:id="rId28"/>
    <p:sldId id="1506" r:id="rId29"/>
    <p:sldId id="1507" r:id="rId30"/>
    <p:sldId id="1508" r:id="rId31"/>
    <p:sldId id="670" r:id="rId32"/>
    <p:sldId id="1509" r:id="rId33"/>
    <p:sldId id="1510" r:id="rId34"/>
    <p:sldId id="1418" r:id="rId35"/>
    <p:sldId id="602" r:id="rId36"/>
    <p:sldId id="1511" r:id="rId37"/>
    <p:sldId id="1512" r:id="rId38"/>
    <p:sldId id="1513" r:id="rId39"/>
    <p:sldId id="1514" r:id="rId40"/>
    <p:sldId id="1515" r:id="rId41"/>
    <p:sldId id="1177" r:id="rId42"/>
    <p:sldId id="1220" r:id="rId43"/>
    <p:sldId id="1221" r:id="rId44"/>
    <p:sldId id="1222" r:id="rId45"/>
    <p:sldId id="1223" r:id="rId46"/>
    <p:sldId id="1224" r:id="rId47"/>
    <p:sldId id="1225" r:id="rId48"/>
    <p:sldId id="1226" r:id="rId49"/>
    <p:sldId id="1227" r:id="rId50"/>
    <p:sldId id="1228" r:id="rId51"/>
    <p:sldId id="1219" r:id="rId52"/>
    <p:sldId id="1482" r:id="rId53"/>
    <p:sldId id="1379" r:id="rId54"/>
    <p:sldId id="1516" r:id="rId55"/>
    <p:sldId id="1517" r:id="rId56"/>
    <p:sldId id="1176" r:id="rId57"/>
    <p:sldId id="1487" r:id="rId58"/>
    <p:sldId id="1380" r:id="rId59"/>
    <p:sldId id="1518" r:id="rId60"/>
    <p:sldId id="1526" r:id="rId61"/>
    <p:sldId id="1520" r:id="rId62"/>
    <p:sldId id="1527" r:id="rId63"/>
    <p:sldId id="1522" r:id="rId64"/>
    <p:sldId id="1528" r:id="rId65"/>
    <p:sldId id="1524" r:id="rId66"/>
    <p:sldId id="1529" r:id="rId67"/>
    <p:sldId id="1175" r:id="rId68"/>
    <p:sldId id="1492" r:id="rId69"/>
    <p:sldId id="1398" r:id="rId70"/>
    <p:sldId id="1530" r:id="rId71"/>
    <p:sldId id="1531" r:id="rId72"/>
    <p:sldId id="1174" r:id="rId7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FF3300"/>
    <a:srgbClr val="FF5050"/>
    <a:srgbClr val="990099"/>
    <a:srgbClr val="CC00CC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1" autoAdjust="0"/>
    <p:restoredTop sz="86353" autoAdjust="0"/>
  </p:normalViewPr>
  <p:slideViewPr>
    <p:cSldViewPr>
      <p:cViewPr varScale="1">
        <p:scale>
          <a:sx n="74" d="100"/>
          <a:sy n="74" d="100"/>
        </p:scale>
        <p:origin x="110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slide" Target="slides/slide38.xml"/><Relationship Id="rId50" Type="http://schemas.openxmlformats.org/officeDocument/2006/relationships/slide" Target="slides/slide41.xml"/><Relationship Id="rId55" Type="http://schemas.openxmlformats.org/officeDocument/2006/relationships/slide" Target="slides/slide46.xml"/><Relationship Id="rId63" Type="http://schemas.openxmlformats.org/officeDocument/2006/relationships/slide" Target="slides/slide54.xml"/><Relationship Id="rId68" Type="http://schemas.openxmlformats.org/officeDocument/2006/relationships/slide" Target="slides/slide59.xml"/><Relationship Id="rId76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9" Type="http://schemas.openxmlformats.org/officeDocument/2006/relationships/slide" Target="slides/slide20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53" Type="http://schemas.openxmlformats.org/officeDocument/2006/relationships/slide" Target="slides/slide44.xml"/><Relationship Id="rId58" Type="http://schemas.openxmlformats.org/officeDocument/2006/relationships/slide" Target="slides/slide49.xml"/><Relationship Id="rId66" Type="http://schemas.openxmlformats.org/officeDocument/2006/relationships/slide" Target="slides/slide57.xml"/><Relationship Id="rId7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slide" Target="slides/slide40.xml"/><Relationship Id="rId57" Type="http://schemas.openxmlformats.org/officeDocument/2006/relationships/slide" Target="slides/slide48.xml"/><Relationship Id="rId61" Type="http://schemas.openxmlformats.org/officeDocument/2006/relationships/slide" Target="slides/slide52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52" Type="http://schemas.openxmlformats.org/officeDocument/2006/relationships/slide" Target="slides/slide43.xml"/><Relationship Id="rId60" Type="http://schemas.openxmlformats.org/officeDocument/2006/relationships/slide" Target="slides/slide51.xml"/><Relationship Id="rId65" Type="http://schemas.openxmlformats.org/officeDocument/2006/relationships/slide" Target="slides/slide56.xml"/><Relationship Id="rId73" Type="http://schemas.openxmlformats.org/officeDocument/2006/relationships/slide" Target="slides/slide64.xml"/><Relationship Id="rId78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slide" Target="slides/slide39.xml"/><Relationship Id="rId56" Type="http://schemas.openxmlformats.org/officeDocument/2006/relationships/slide" Target="slides/slide47.xml"/><Relationship Id="rId64" Type="http://schemas.openxmlformats.org/officeDocument/2006/relationships/slide" Target="slides/slide55.xml"/><Relationship Id="rId69" Type="http://schemas.openxmlformats.org/officeDocument/2006/relationships/slide" Target="slides/slide60.xml"/><Relationship Id="rId77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2.xml"/><Relationship Id="rId72" Type="http://schemas.openxmlformats.org/officeDocument/2006/relationships/slide" Target="slides/slide6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slide" Target="slides/slide37.xml"/><Relationship Id="rId59" Type="http://schemas.openxmlformats.org/officeDocument/2006/relationships/slide" Target="slides/slide50.xml"/><Relationship Id="rId67" Type="http://schemas.openxmlformats.org/officeDocument/2006/relationships/slide" Target="slides/slide58.xml"/><Relationship Id="rId20" Type="http://schemas.openxmlformats.org/officeDocument/2006/relationships/slide" Target="slides/slide11.xml"/><Relationship Id="rId41" Type="http://schemas.openxmlformats.org/officeDocument/2006/relationships/slide" Target="slides/slide32.xml"/><Relationship Id="rId54" Type="http://schemas.openxmlformats.org/officeDocument/2006/relationships/slide" Target="slides/slide45.xml"/><Relationship Id="rId62" Type="http://schemas.openxmlformats.org/officeDocument/2006/relationships/slide" Target="slides/slide53.xml"/><Relationship Id="rId70" Type="http://schemas.openxmlformats.org/officeDocument/2006/relationships/slide" Target="slides/slide61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4CB75-6526-4142-A771-B26B468A370A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3E924-8FC9-4187-A9F9-032291BD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1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3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71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79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7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11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46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46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26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286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8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84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9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05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96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01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82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5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318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78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367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076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627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27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677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207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110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008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496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873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800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2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182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349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745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871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936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500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452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583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5022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761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9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693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969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645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670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8222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533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564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646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386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7206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1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2431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184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599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428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699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716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2176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447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85361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2702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03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4344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68002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9430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6075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70859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85752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59191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74787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75372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28668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92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0009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11223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93349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3948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5601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6822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02675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5310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00028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69703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03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6126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50688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6630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5041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19492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51989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31186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4746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16540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7655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5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48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4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4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87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9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0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4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09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2019</a:t>
            </a:r>
            <a:endParaRPr lang="en-US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9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0782" y="675323"/>
            <a:ext cx="91440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Kiếp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sống nơi gian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bao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những mối buồn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lo.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Nương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bóng trong tay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xóa tan lo buồn.</a:t>
            </a:r>
            <a:endParaRPr lang="en-US" sz="4400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79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3854" y="838200"/>
            <a:ext cx="9144000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7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Bước vào tiền đình Nhà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Tâm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tư con thảnh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thơi.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Bước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vào cung điện của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Ngợi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ca khen Chúa Trời.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1878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Bước vào Nhà Chúa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9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0782" y="675323"/>
            <a:ext cx="91440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4.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sẽ không lo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gì,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có Chúa cùng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mãi luôn an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bình,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Chúa luôn thương tình.</a:t>
            </a:r>
            <a:endParaRPr lang="en-US" sz="4400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19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44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361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Book of </a:t>
            </a:r>
            <a:r>
              <a:rPr lang="en-US" sz="28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Sirach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My child, conduct your affairs with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humility,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and you will be loved more than a giver of gifts.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Humble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yourself the more, the greater you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are, and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you will find favor with God.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What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is too sublime for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you,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seek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not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into things beyond your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strength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5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424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s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earch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not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mind of a sage appreciates proverbs,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and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an attentive ear is the joy of the wise.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Water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quenches a flaming fire,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and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alms atone for sins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40000"/>
              </a:lnSpc>
              <a:defRPr/>
            </a:pPr>
            <a:endParaRPr lang="en-US" sz="3600" b="1" dirty="0" smtClean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80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464" y="165562"/>
            <a:ext cx="912571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856525"/>
            <a:ext cx="9125712" cy="572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Ôi lạy </a:t>
            </a: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Chúa!</a:t>
            </a:r>
            <a:endParaRPr lang="en-US" sz="5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do </a:t>
            </a: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lòng nhân hậu của Chúa, Chúa đã chuẩn bị chỗ định cư. Chúa đã chuẩn bị chỗ định </a:t>
            </a: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cư </a:t>
            </a: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cho kẻ khó </a:t>
            </a: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nghèo.</a:t>
            </a:r>
            <a:endParaRPr lang="en-US" sz="5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3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67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2534" y="533400"/>
            <a:ext cx="9125712" cy="664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1.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công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chính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mừng vui lên trong Chúa.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Ở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bên trước thánh nhan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Ngài,</a:t>
            </a:r>
            <a:endParaRPr lang="en-US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tán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dương Ngài.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ngợi mừng bằng tiếng ca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dọn đường mở lối ra.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Làm ngay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thẳng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để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Đấng thăng giá đàng vân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endParaRPr lang="en-US" sz="4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4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464" y="165562"/>
            <a:ext cx="912571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856525"/>
            <a:ext cx="9125712" cy="572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Ôi lạy </a:t>
            </a: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Chúa!</a:t>
            </a:r>
            <a:endParaRPr lang="en-US" sz="5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do </a:t>
            </a: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lòng nhân hậu của Chúa, Chúa đã chuẩn bị chỗ định cư. Chúa đã chuẩn bị chỗ định </a:t>
            </a: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cư </a:t>
            </a: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cho kẻ khó </a:t>
            </a: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nghèo.</a:t>
            </a:r>
            <a:endParaRPr lang="en-US" sz="5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1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67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2534" y="533400"/>
            <a:ext cx="9125712" cy="649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2.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Vì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Thiên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</a:t>
            </a:r>
            <a:endParaRPr lang="en-US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là người Cha nhân ái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Kẻ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cô thế với quả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phụ</a:t>
            </a:r>
            <a:endParaRPr lang="en-US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trông chừng.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Những người nào bị bỏ rơi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sẽ trọn đời được thảnh thơi.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Kẻ lao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túng</a:t>
            </a:r>
            <a:endParaRPr lang="en-US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được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đến nơi chốn nghỉ ngơi.</a:t>
            </a:r>
            <a:endParaRPr lang="en-US" sz="4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52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 err="1">
                <a:solidFill>
                  <a:srgbClr val="FF9900"/>
                </a:solidFill>
                <a:latin typeface="Arial" charset="0"/>
                <a:cs typeface="Arial" charset="0"/>
              </a:rPr>
              <a:t>Kinh</a:t>
            </a: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 Cầu Bình </a:t>
            </a:r>
            <a:r>
              <a:rPr lang="en-US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An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0080"/>
            <a:ext cx="9125712" cy="631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Lạy Thiên Chúa ngàn trùng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chí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đã ban bình an bởi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Giêsu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Tại Fatima,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Trinh nữ Maria đã hiện ra,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k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êu gọi cầu nguyện cho thế giới hòa bình.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cho bình an lan tràn giữa các dân</a:t>
            </a:r>
            <a:r>
              <a:rPr lang="en-US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tộc</a:t>
            </a:r>
            <a:r>
              <a:rPr lang="en-US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50" i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21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464" y="165562"/>
            <a:ext cx="912571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856525"/>
            <a:ext cx="9125712" cy="572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Ôi lạy </a:t>
            </a: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Chúa!</a:t>
            </a:r>
            <a:endParaRPr lang="en-US" sz="5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do </a:t>
            </a: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lòng nhân hậu của Chúa, Chúa đã chuẩn bị chỗ định cư. Chúa đã chuẩn bị chỗ định </a:t>
            </a: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cư </a:t>
            </a: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cho kẻ khó </a:t>
            </a: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nghèo.</a:t>
            </a:r>
            <a:endParaRPr lang="en-US" sz="5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07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67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2534" y="533400"/>
            <a:ext cx="9125712" cy="649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3.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thêm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sức</a:t>
            </a:r>
            <a:endParaRPr lang="en-US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và đổ mưa ân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phúc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Làm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phong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phú</a:t>
            </a:r>
            <a:endParaRPr lang="en-US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đất khô cằn đất dân Người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Chúng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lập nghiệp ở chốn đây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bởi vì lòng từ ái thay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mà Thiên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</a:t>
            </a:r>
            <a:endParaRPr lang="en-US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dọn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chỗ cho chúng định cư.</a:t>
            </a:r>
            <a:endParaRPr lang="en-US" sz="4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14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464" y="165562"/>
            <a:ext cx="912571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856525"/>
            <a:ext cx="9125712" cy="572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Ôi lạy </a:t>
            </a: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Chúa!</a:t>
            </a:r>
            <a:endParaRPr lang="en-US" sz="5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do </a:t>
            </a: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lòng nhân hậu của Chúa, Chúa đã chuẩn bị chỗ định cư. Chúa đã chuẩn bị chỗ định </a:t>
            </a: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cư </a:t>
            </a: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cho kẻ khó </a:t>
            </a: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nghèo.</a:t>
            </a:r>
            <a:endParaRPr lang="en-US" sz="5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35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Letter to the </a:t>
            </a: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Hebrews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Brothers and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sisters,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You have not approached that which could be touched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a blazing fire and gloomy darkness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storm and a trumpet blast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a voice speaking words such that those who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heard begged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that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no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35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84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message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be further addressed to them.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No, you have approached Mount Zion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the city of the living God, the heavenly Jerusalem,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countless angels in festal gathering,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the assembly of the firstborn enrolled in heaven,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God the judge of all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14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4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spirits of the just made perfect,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Jesus, the mediator of a new covenant,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the sprinkled blood that speaks more eloquently than that of Abel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40000"/>
              </a:lnSpc>
              <a:defRPr/>
            </a:pP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4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943600" y="73152"/>
            <a:ext cx="320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Tung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Hô</a:t>
            </a:r>
            <a:r>
              <a:rPr lang="en-US" sz="2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Tin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Mừng</a:t>
            </a:r>
            <a:endParaRPr lang="en-US" sz="24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4245" y="534817"/>
            <a:ext cx="9144000" cy="665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5000"/>
              </a:lnSpc>
              <a:defRPr/>
            </a:pP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Chúa nói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: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Anh em hãy mang lấy ách của Tôi, và hãy học với Tôi.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Vì Tôi có lòng hiền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hậu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khiêm nhường 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”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8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endParaRPr lang="en-US" sz="48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96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51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Holy Gospel according to Luke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On a </a:t>
            </a:r>
            <a:r>
              <a:rPr lang="en-US" sz="3900" dirty="0" err="1">
                <a:solidFill>
                  <a:srgbClr val="FFFFFF"/>
                </a:solidFill>
                <a:latin typeface="Arial" charset="0"/>
                <a:cs typeface="Arial" charset="0"/>
              </a:rPr>
              <a:t>sabbath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Jesus went to dine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at the home of one of the leading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Pharisees, and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people there were observing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carefully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He told a parable to those who had been invited,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noticing how they were choosing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24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places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of honor at the table.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“When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you are invited by someone to a wedding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banquet, do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not recline at table in the place of honor.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 more distinguished guest than you may have been invited by him,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the host who invited both of you may approach you and say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11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‘Give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your place to this man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,’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then you would proceed with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embarrassment to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take the lowest place.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Rather, when you are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invited,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take the lowest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place,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that when the host comes to you he may say,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‘My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friend, move up to a higher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position’</a:t>
            </a:r>
          </a:p>
        </p:txBody>
      </p:sp>
    </p:spTree>
    <p:extLst>
      <p:ext uri="{BB962C8B-B14F-4D97-AF65-F5344CB8AC3E}">
        <p14:creationId xmlns:p14="http://schemas.microsoft.com/office/powerpoint/2010/main" val="118305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64592"/>
            <a:ext cx="9144000" cy="6717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các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nhà lãnh đạo biết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tìm</a:t>
            </a:r>
            <a:r>
              <a:rPr lang="en-US" sz="39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 dẫn đến công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ý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mỗi người chúng con được bình an trong cõi lòng,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à qua lời bầu cử của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Nữ vương Hòa bình,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chúng con xây dựng thế giới giàu tình huynh đệ hơn.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Nhờ Đức Kitô, Chúa chúng con.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b="1" dirty="0" smtClean="0">
                <a:solidFill>
                  <a:srgbClr val="FF9933"/>
                </a:solidFill>
                <a:latin typeface="Arial" charset="0"/>
                <a:cs typeface="Arial" charset="0"/>
              </a:rPr>
              <a:t>Amen</a:t>
            </a:r>
            <a:endParaRPr lang="en-US" sz="3900" b="1" dirty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52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Then you will enjoy the esteem of your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companions at the table.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For every one who exalts himself will be humbled, but the one who humbles himself will be exalted."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Then He said to the host who invited Him,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"When you hold a lunch or a dinner,</a:t>
            </a:r>
          </a:p>
        </p:txBody>
      </p:sp>
    </p:spTree>
    <p:extLst>
      <p:ext uri="{BB962C8B-B14F-4D97-AF65-F5344CB8AC3E}">
        <p14:creationId xmlns:p14="http://schemas.microsoft.com/office/powerpoint/2010/main" val="297035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do not invite your friends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or your brothers or your relatives or your wealthy neighbors,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in case they may invite you back and you have repayment.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Rather, when you hold a banquet,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invite the poor, the crippled, the lame, the blind,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51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4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blessed indeed will you be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because of their inability to repay you.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For you will be repaid at the resurrection of the righteous.”</a:t>
            </a:r>
          </a:p>
          <a:p>
            <a:pPr marL="0" indent="0">
              <a:lnSpc>
                <a:spcPct val="140000"/>
              </a:lnSpc>
              <a:defRPr/>
            </a:pP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4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4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3152"/>
            <a:ext cx="9144000" cy="712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0000"/>
              </a:lnSpc>
              <a:defRPr/>
            </a:pP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Kinh</a:t>
            </a:r>
            <a:r>
              <a:rPr lang="en-US" sz="26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Tin Kính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Công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Đồng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Nicea</a:t>
            </a:r>
            <a:endParaRPr lang="en-US" sz="26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Thiên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Cha toàn năng,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Ðấng tạo thành trời đất,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muôn vật hữu hình và vô hình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Chúa Giêsu Kitô,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Một Thiên Chúa,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sinh bởi Ðức Chúa Cha từ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trước muôn đời.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8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7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là Thiên Chúa bởi Thiên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Ánh sáng bởi Ánh sáng,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Thiên Chúa thật bởi Thiên Chúa thật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được sinh ra mà không phải được tạo thành,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đồng bản thể với Ðức Chúa Cha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nhờ Người mà muôn vật được tạo thành.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loài người chúng ta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5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95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để cứu độ chúng ta,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đã từ trời xuống thế.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Bởi phép Ðức Chúa Thánh Thần,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nhập thể trong lòng Trinh Nữ Maria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đã làm người.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đóng đinh vào thập giá vì chúng ta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07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70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thời quan Phongxiô Philatô;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chịu khổ hình và mai táng,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 thứ ba Người sống lại như lời Thánh Kinh.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lên trời,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ngự bên hữu Ðức Chúa Cha,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Người sẽ lại đến trong vinh quang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phán xét kẻ sống và kẻ chết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Nước Người sẽ không bao giờ cùng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4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85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tin kính Ðức Chúa Thánh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Thiên 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là Ðấng ban sự sống,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bởi Ðức Chúa Cha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Ðức Chúa Con mà ra.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được phụng thờ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tôn vinh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với Ðức Chúa Cha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Ðức Chúa Con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dùng các tiên tri mà phán dạy.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9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622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tin Hội thánh duy nhất,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 thiện,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công giáo và tông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truyền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tuyên xưng có một Phép Rửa để tha tội.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trông đợi kẻ chết sống lại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sự sống đời sau.</a:t>
            </a:r>
            <a: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endParaRPr lang="vi-VN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14000"/>
              </a:lnSpc>
              <a:defRPr/>
            </a:pPr>
            <a:r>
              <a:rPr lang="vi-VN" sz="4300" dirty="0" smtClean="0">
                <a:solidFill>
                  <a:srgbClr val="FF9933"/>
                </a:solidFill>
                <a:latin typeface="Arial" charset="0"/>
                <a:cs typeface="Arial" charset="0"/>
              </a:rPr>
              <a:t>Amen.</a:t>
            </a:r>
            <a:endParaRPr lang="en-US" sz="4300" dirty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9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5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37160"/>
            <a:ext cx="9144000" cy="7085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0000"/>
              </a:lnSpc>
              <a:defRPr/>
            </a:pPr>
            <a:r>
              <a:rPr lang="en-US" sz="28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Kinh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Tin Kính </a:t>
            </a:r>
            <a:r>
              <a:rPr lang="en-US" sz="28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Các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Tông </a:t>
            </a:r>
            <a:r>
              <a:rPr lang="en-US" sz="28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Đồ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Đức Chúa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Cha phép tắc vô cùng dựng nên trời đất.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Đức Chúa GiêSu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Kitô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một Đức Chúa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là Chúa chúng tôi;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bởi phép Đức Chúa Thánh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mà người xuống thai, </a:t>
            </a:r>
            <a:endParaRPr lang="vi-VN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56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37160"/>
            <a:ext cx="9144000" cy="70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sinh bởi Bà Maria đồng trinh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chịu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nạn đời quan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Phongxiô Philatô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, 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chịu đóng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</a:t>
            </a:r>
            <a:r>
              <a:rPr lang="en-US" sz="38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i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trên cây Thánh Giá, 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chết và táng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xác,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xuống ngục tổ tông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ngày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thứ ba bởi trong kẻ chết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mà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 lại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lên trời ngự bên hữu Đức Chúa Cha phép tắc vô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ngày sau bởi trời lại xuống phán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xét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9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37160"/>
            <a:ext cx="9144000" cy="685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kẻ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sống và kẻ chết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tin kính Đức Chúa Thánh Thần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ôi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tin có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ội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Thánh hằng có ở khắp thế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này,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các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Thánh thông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phép tha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tội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xác loài người ngày sau sống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lại;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tin hằng sống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vậy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9933"/>
                </a:solidFill>
                <a:latin typeface="Arial" charset="0"/>
                <a:cs typeface="Arial" charset="0"/>
              </a:rPr>
              <a:t>Amen.</a:t>
            </a:r>
            <a:endParaRPr lang="en-US" sz="3800" dirty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65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08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97816"/>
            <a:ext cx="9144000" cy="640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Như nén hương trầm nhẹ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bay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bên nhan thánh Chúa.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Hiến lễ hy sinh đời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theo hương ngát bay.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Đây là bánh rượu thơm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ngon,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kết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từ nho và lúa miến.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Chân thành dâng Chúa lễ vật tình yêu theo hương trầm bay lên cao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Như Nén Hương Trầm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10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11480"/>
            <a:ext cx="9144000" cy="6850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Cùng dâng lên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nhan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của lễ thắm tươi </a:t>
            </a:r>
            <a:r>
              <a:rPr lang="en-US" sz="3800" dirty="0" err="1">
                <a:solidFill>
                  <a:srgbClr val="FFFFFF"/>
                </a:solidFill>
                <a:latin typeface="Arial" charset="0"/>
                <a:cs typeface="Arial" charset="0"/>
              </a:rPr>
              <a:t>lòng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hiến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trao.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Tình yêu thương vươn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cao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của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muôn người hằng liên kết bên nhau.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Con nguyện dâng bao hy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sinh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với bao niềm tin,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nguyện dâng lên toà cao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sang,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ngút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bay theo trầm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hương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Như Nén Hương Trầm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80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97816"/>
            <a:ext cx="9144000" cy="640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Hiến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lễ hy sinh chiều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xưa,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</a:t>
            </a:r>
            <a:r>
              <a:rPr lang="en-US" sz="38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i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chịu treo khổ giá.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Vì quá yêu thương đoàn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Ngườ</a:t>
            </a:r>
            <a:r>
              <a:rPr lang="en-US" sz="3800" dirty="0" err="1">
                <a:solidFill>
                  <a:srgbClr val="FFFFFF"/>
                </a:solidFill>
                <a:latin typeface="Arial" charset="0"/>
                <a:cs typeface="Arial" charset="0"/>
              </a:rPr>
              <a:t>i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giang tay hiến thân.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Ôi tình yêu thật vô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biên.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làm sao đền đáp hết.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Muôn đời con hát ca danh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mãi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thiên thu ngàn câu tri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ân.</a:t>
            </a:r>
            <a:endParaRPr lang="vi-VN" sz="3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Như Nén Hương Trầm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38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11480"/>
            <a:ext cx="9144000" cy="6850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Cùng dâng lên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nhan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của lễ thắm tươi </a:t>
            </a:r>
            <a:r>
              <a:rPr lang="en-US" sz="3800" dirty="0" err="1">
                <a:solidFill>
                  <a:srgbClr val="FFFFFF"/>
                </a:solidFill>
                <a:latin typeface="Arial" charset="0"/>
                <a:cs typeface="Arial" charset="0"/>
              </a:rPr>
              <a:t>lòng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hiến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trao.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Tình yêu thương vươn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cao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của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muôn người hằng liên kết bên nhau.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Con nguyện dâng bao hy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sinh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với bao niềm tin,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nguyện dâng lên toà cao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sang,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ngút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bay theo trầm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hương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Như Nén Hương Trầm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94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2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97816"/>
            <a:ext cx="9144000" cy="640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Hễ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ai nhắc mình lên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thì sẽ phải bị hạ xuống,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hễ ai biết hạ mình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sẽ đẹp lòng Chúa quang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minh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không thì chân chính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suy ngẫm những lời dụ ngôn,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và nghe lời Chúa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phán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đẹp lòng Chúa vô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vàn.</a:t>
            </a:r>
            <a:endParaRPr lang="vi-VN" sz="3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 Sống Khiêm Nhường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7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3854" y="838200"/>
            <a:ext cx="9144000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7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Bước vào tiền đình Nhà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Tâm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tư con thảnh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thơi.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Bước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vào cung điện của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Ngợi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ca khen Chúa Trời.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1878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Bước vào Nhà Chúa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76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73399"/>
            <a:ext cx="9144000" cy="4984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Lời Chúa phán hôm nay,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lạy Ngài con đây lắng nghe.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Chúa có lời sự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sự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sống trong con đời đời.</a:t>
            </a:r>
            <a:endParaRPr lang="vi-VN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 Sống Khiêm Nhường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37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97816"/>
            <a:ext cx="9144000" cy="640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trên cõi đời này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phải biết chu toàn việc Chúa.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Sống nhân đức hiền hòa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sẽ đẹp lòng Chúa chúng ta.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Bởi ai càng làm lớn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càng sẽ phải hạ mình hơn,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đừng ganh tị hơn kém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sẽ làm lòng Chúa vui thêm.</a:t>
            </a:r>
            <a:endParaRPr lang="vi-VN" sz="3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 Sống Khiêm Nhường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28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73399"/>
            <a:ext cx="9144000" cy="4984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Lời Chúa phán hôm nay,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lạy Ngài con đây lắng nghe.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Chúa có lời sự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sự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sống trong con đời đời.</a:t>
            </a:r>
            <a:endParaRPr lang="vi-VN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 Sống Khiêm Nhường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36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97816"/>
            <a:ext cx="9144000" cy="640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cao cả quyền linh,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thần thánh muôn loài thờ kính.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Phúc cho kẻ khiêm nhường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sẽ được lòng Chúa yêu thương.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Kẻ kiêu ngạo chai đá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Chúa sẽ đứng nhìn đằng xa.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Vì mầm mống tội lỗi,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đã làm mờ tối trong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lòng.</a:t>
            </a:r>
            <a:endParaRPr lang="vi-VN" sz="3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 Sống Khiêm Nhường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97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73399"/>
            <a:ext cx="9144000" cy="4984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Lời Chúa phán hôm nay,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lạy Ngài con đây lắng nghe.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Chúa có lời sự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sự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sống trong con đời đời.</a:t>
            </a:r>
            <a:endParaRPr lang="vi-VN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 Sống Khiêm Nhường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92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97816"/>
            <a:ext cx="9144000" cy="640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4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Nếu khi đến dự tiệc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thì chớ đến ngồi vào chỗ nhất.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Kẻo người lớn hơn mình,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cũng được mời đến hôm nay.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Hãy khiêm nhường trong Chúa,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là biết sống đẹp lòng nhau.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Đừng kiêu ngạo kiêu hãnh,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sẽ đẹp lòng Chúa lắm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thay.</a:t>
            </a:r>
            <a:endParaRPr lang="vi-VN" sz="3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 Sống Khiêm Nhường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83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73399"/>
            <a:ext cx="9144000" cy="4984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Lời Chúa phán hôm nay,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lạy Ngài con đây lắng nghe.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Chúa có lời sự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sự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sống trong con đời đời.</a:t>
            </a:r>
            <a:endParaRPr lang="vi-VN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 Sống Khiêm Nhường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50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97816"/>
            <a:ext cx="9144000" cy="640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5.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Nếu khi có mời tiệc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thì chớ đến mời người giàu có.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Bở họ cũng sẽ mời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đáp lễ để trả cho ngươi.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Vậy hãy mời những kẻ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nghèo khó, khuyết tật, mù đui.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Họ không thể trả lễ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đó là phần phúc cho ngươi .</a:t>
            </a:r>
            <a:endParaRPr lang="vi-VN" sz="3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 Sống Khiêm Nhường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53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73399"/>
            <a:ext cx="9144000" cy="4984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Lời Chúa phán hôm nay,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lạy Ngài con đây lắng nghe.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Chúa có lời sự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sự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sống trong con đời đời.</a:t>
            </a:r>
            <a:endParaRPr lang="vi-VN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 Sống Khiêm Nhường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70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48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0782" y="675323"/>
            <a:ext cx="91440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sẽ luôn ca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ngợi,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Danh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Chúa khắp mọi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nơi.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sẽ đi loan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truyền,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Chúa yêu con người.</a:t>
            </a:r>
            <a:endParaRPr lang="en-US" sz="4400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83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699568"/>
            <a:ext cx="91440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Thành tâm dâng bài ca yêu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mến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lên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Mẹ trên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ơi cho hồn con vui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bên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Mẹ muôn đời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Ca Dâng Mẹ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29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441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742950" indent="-742950" algn="ctr">
              <a:lnSpc>
                <a:spcPct val="165000"/>
              </a:lnSpc>
              <a:buAutoNum type="arabicPeriod"/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Khúc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ca dâng tiến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ngát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bay tựa hương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trầm.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Lời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ca còn vang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vang,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hoà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ý thơ trìu mến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Ca Dâng Mẹ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26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699568"/>
            <a:ext cx="91440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Thành tâm dâng bài ca yêu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mến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lên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Mẹ trên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ơi cho hồn con vui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bên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Mẹ muôn đời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Ca Dâng Mẹ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7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441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T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iếng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con vang tới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tán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dương Mẹ muôn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Hoà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tâm tình nơi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nơi,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lắng nghe Mẹ hỡi!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Ca Dâng Mẹ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46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5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3854" y="838200"/>
            <a:ext cx="9144000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7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Bước vào tiền đình Nhà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Tâm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tư con thảnh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thơi.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Bước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vào cung điện của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Ngợi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ca khen Chúa Trời.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1878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Bước vào Nhà Chúa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88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0782" y="675323"/>
            <a:ext cx="91440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Vui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sống trong Nhà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quên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hết những sầu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Luôn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vững tin nơi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hạnh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phúc luôn dư đầy.</a:t>
            </a:r>
            <a:endParaRPr lang="en-US" sz="4400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78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3854" y="838200"/>
            <a:ext cx="9144000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7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Bước vào tiền đình Nhà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Tâm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tư con thảnh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thơi.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Bước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vào cung điện của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Ngợi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ca khen Chúa Trời.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1878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Bước vào Nhà Chúa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3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6603</TotalTime>
  <Words>2593</Words>
  <Application>Microsoft Office PowerPoint</Application>
  <PresentationFormat>On-screen Show (4:3)</PresentationFormat>
  <Paragraphs>395</Paragraphs>
  <Slides>64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64</vt:i4>
      </vt:variant>
    </vt:vector>
  </HeadingPairs>
  <TitlesOfParts>
    <vt:vector size="76" baseType="lpstr">
      <vt:lpstr>Arial</vt:lpstr>
      <vt:lpstr>Calibri</vt:lpstr>
      <vt:lpstr>Times New Roman</vt:lpstr>
      <vt:lpstr>Default Design</vt:lpstr>
      <vt:lpstr>2_Default Design</vt:lpstr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9_Default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AirMagnet,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Truc Ha</dc:creator>
  <cp:lastModifiedBy>HA TRUC DINH</cp:lastModifiedBy>
  <cp:revision>1607</cp:revision>
  <dcterms:created xsi:type="dcterms:W3CDTF">2010-03-31T06:10:49Z</dcterms:created>
  <dcterms:modified xsi:type="dcterms:W3CDTF">2019-08-28T23:39:43Z</dcterms:modified>
</cp:coreProperties>
</file>