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notesMasterIdLst>
    <p:notesMasterId r:id="rId82"/>
  </p:notesMasterIdLst>
  <p:sldIdLst>
    <p:sldId id="1333" r:id="rId10"/>
    <p:sldId id="1532" r:id="rId11"/>
    <p:sldId id="1533" r:id="rId12"/>
    <p:sldId id="1279" r:id="rId13"/>
    <p:sldId id="1429" r:id="rId14"/>
    <p:sldId id="1430" r:id="rId15"/>
    <p:sldId id="1534" r:id="rId16"/>
    <p:sldId id="1535" r:id="rId17"/>
    <p:sldId id="1330" r:id="rId18"/>
    <p:sldId id="1186" r:id="rId19"/>
    <p:sldId id="1536" r:id="rId20"/>
    <p:sldId id="1537" r:id="rId21"/>
    <p:sldId id="468" r:id="rId22"/>
    <p:sldId id="1470" r:id="rId23"/>
    <p:sldId id="1538" r:id="rId24"/>
    <p:sldId id="1539" r:id="rId25"/>
    <p:sldId id="1540" r:id="rId26"/>
    <p:sldId id="1541" r:id="rId27"/>
    <p:sldId id="1542" r:id="rId28"/>
    <p:sldId id="1543" r:id="rId29"/>
    <p:sldId id="1544" r:id="rId30"/>
    <p:sldId id="670" r:id="rId31"/>
    <p:sldId id="1545" r:id="rId32"/>
    <p:sldId id="1546" r:id="rId33"/>
    <p:sldId id="1418" r:id="rId34"/>
    <p:sldId id="602" r:id="rId35"/>
    <p:sldId id="1547" r:id="rId36"/>
    <p:sldId id="1548" r:id="rId37"/>
    <p:sldId id="1549" r:id="rId38"/>
    <p:sldId id="1177" r:id="rId39"/>
    <p:sldId id="1220" r:id="rId40"/>
    <p:sldId id="1221" r:id="rId41"/>
    <p:sldId id="1222" r:id="rId42"/>
    <p:sldId id="1223" r:id="rId43"/>
    <p:sldId id="1224" r:id="rId44"/>
    <p:sldId id="1225" r:id="rId45"/>
    <p:sldId id="1226" r:id="rId46"/>
    <p:sldId id="1227" r:id="rId47"/>
    <p:sldId id="1228" r:id="rId48"/>
    <p:sldId id="1219" r:id="rId49"/>
    <p:sldId id="1482" r:id="rId50"/>
    <p:sldId id="1379" r:id="rId51"/>
    <p:sldId id="1550" r:id="rId52"/>
    <p:sldId id="1551" r:id="rId53"/>
    <p:sldId id="1552" r:id="rId54"/>
    <p:sldId id="1553" r:id="rId55"/>
    <p:sldId id="1554" r:id="rId56"/>
    <p:sldId id="1555" r:id="rId57"/>
    <p:sldId id="1176" r:id="rId58"/>
    <p:sldId id="1487" r:id="rId59"/>
    <p:sldId id="1380" r:id="rId60"/>
    <p:sldId id="1556" r:id="rId61"/>
    <p:sldId id="1557" r:id="rId62"/>
    <p:sldId id="1558" r:id="rId63"/>
    <p:sldId id="1559" r:id="rId64"/>
    <p:sldId id="1560" r:id="rId65"/>
    <p:sldId id="1561" r:id="rId66"/>
    <p:sldId id="1175" r:id="rId67"/>
    <p:sldId id="1567" r:id="rId68"/>
    <p:sldId id="1568" r:id="rId69"/>
    <p:sldId id="1569" r:id="rId70"/>
    <p:sldId id="1570" r:id="rId71"/>
    <p:sldId id="1571" r:id="rId72"/>
    <p:sldId id="1572" r:id="rId73"/>
    <p:sldId id="1566" r:id="rId74"/>
    <p:sldId id="1398" r:id="rId75"/>
    <p:sldId id="1492" r:id="rId76"/>
    <p:sldId id="1562" r:id="rId77"/>
    <p:sldId id="1563" r:id="rId78"/>
    <p:sldId id="1564" r:id="rId79"/>
    <p:sldId id="1565" r:id="rId80"/>
    <p:sldId id="1174" r:id="rId8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1" autoAdjust="0"/>
    <p:restoredTop sz="86353" autoAdjust="0"/>
  </p:normalViewPr>
  <p:slideViewPr>
    <p:cSldViewPr>
      <p:cViewPr varScale="1">
        <p:scale>
          <a:sx n="74" d="100"/>
          <a:sy n="74" d="100"/>
        </p:scale>
        <p:origin x="110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76" Type="http://schemas.openxmlformats.org/officeDocument/2006/relationships/slide" Target="slides/slide67.xml"/><Relationship Id="rId8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slide" Target="slides/slide57.xml"/><Relationship Id="rId74" Type="http://schemas.openxmlformats.org/officeDocument/2006/relationships/slide" Target="slides/slide65.xml"/><Relationship Id="rId79" Type="http://schemas.openxmlformats.org/officeDocument/2006/relationships/slide" Target="slides/slide70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2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77" Type="http://schemas.openxmlformats.org/officeDocument/2006/relationships/slide" Target="slides/slide68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80" Type="http://schemas.openxmlformats.org/officeDocument/2006/relationships/slide" Target="slides/slide71.xml"/><Relationship Id="rId85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slide" Target="slides/slide66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slide" Target="slides/slide69.xml"/><Relationship Id="rId81" Type="http://schemas.openxmlformats.org/officeDocument/2006/relationships/slide" Target="slides/slide72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8536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702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3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800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943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607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85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575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919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478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7537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7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23</a:t>
            </a: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08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36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Wisdom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Who can know God’s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counsel, or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who can conceive what the LORD intends?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deliberations of mortals are timid,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unsure are our plans.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corruptible body burdens the soul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earthen shelter weighs down the mind that has many concerns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4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scarce do we guess the things on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earth,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what is within our grasp we find with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difficulty;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but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when things are in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heaven,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who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can search them out?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who ever knew your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counsel,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except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you had given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wisdom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9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sent your holy spirit from on high?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thus were the paths of those on earth made straight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2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01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lạy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nương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thân,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đời nọ qua đến đời kia.</a:t>
            </a:r>
            <a:endParaRPr lang="en-US" sz="5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89-B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4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Ôi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một ngàn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năm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với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tựa một đêm qua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là một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thoáng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vụt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chốc năm canh qua mau.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truyền phàm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nhân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trở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về cùng với tro bụi.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Chínhh Ngài đã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phán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Trở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về với gốc của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mình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01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lạy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nương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thân,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đời nọ qua đến đời kia.</a:t>
            </a:r>
            <a:endParaRPr lang="en-US" sz="5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89-B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4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làm họ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trôi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êm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người nằm chiêm bao.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phận họ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ỏ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lá xanh tươi xum xuê.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 ngày trổ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hoa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nhiều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nụ tươi tốt xanh mượt.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chiều vừa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xuống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tàn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tạ, khô héo gãy rụng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5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01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lạy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nương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thân,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đời nọ qua đến đời kia.</a:t>
            </a:r>
            <a:endParaRPr lang="en-US" sz="5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89-B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4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dạy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đếm ngày giờ trôi qua.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 luyện dùm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trí khôn ngoan bội phần.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trở lại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chờ cho đến bao giờ?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tỏ lòng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phận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này tôi tớ thấp hèn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01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lạy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nương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thân,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đời nọ qua đến đời kia.</a:t>
            </a:r>
            <a:endParaRPr lang="en-US" sz="5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89-B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4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thỏa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thuê,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say tình Ngài yêu thương.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lòng rộn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vui,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mừng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rỡ hân hoan trọn đời.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Ngài rộng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tràn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đầy ân sủng cao vời.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Ngài củng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cố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mọi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việc tay chúng con làm.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01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 lạy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nương </a:t>
            </a: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thân,</a:t>
            </a:r>
            <a:endParaRPr lang="en-US" sz="5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5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đời nọ qua đến đời kia.</a:t>
            </a:r>
            <a:endParaRPr lang="en-US" sz="55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3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Letter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St Paul to Philemon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I, Paul, an old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man,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now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also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prisoner for Christ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Jesus, urge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on behalf of my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Onesimus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whose father I have become in my imprisonment;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am sending him, that is, my own heart, back to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should have liked to retain him for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myself, 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he might serve me on your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behalf in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my imprisonment for the gospel,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I did not want to do anything without your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consent, 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the good you do might not be forced but voluntary.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Perhaps this is why he was away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from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while, that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might have him back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forever, no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longer as a slave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more than a slave, a brother,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beloved especially to me, but even more so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you, as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man and in the Lord.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if you regard me as a partner, welcome him as you would me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33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000" dirty="0">
                <a:solidFill>
                  <a:srgbClr val="FFFFFF"/>
                </a:solidFill>
                <a:latin typeface="Arial" charset="0"/>
                <a:cs typeface="Arial" charset="0"/>
              </a:rPr>
              <a:t>Xin tỏa ánh tôn </a:t>
            </a: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nhan</a:t>
            </a:r>
            <a:endParaRPr lang="en-US" sz="5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rạng </a:t>
            </a:r>
            <a:r>
              <a:rPr lang="vi-VN" sz="5000" dirty="0">
                <a:solidFill>
                  <a:srgbClr val="FFFFFF"/>
                </a:solidFill>
                <a:latin typeface="Arial" charset="0"/>
                <a:cs typeface="Arial" charset="0"/>
              </a:rPr>
              <a:t>ngời trên tôi tớ </a:t>
            </a: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50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5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hánh </a:t>
            </a:r>
            <a:r>
              <a:rPr lang="vi-VN" sz="5000" dirty="0">
                <a:solidFill>
                  <a:srgbClr val="FFFFFF"/>
                </a:solidFill>
                <a:latin typeface="Arial" charset="0"/>
                <a:cs typeface="Arial" charset="0"/>
              </a:rPr>
              <a:t>chỉ </a:t>
            </a: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x</a:t>
            </a:r>
            <a:r>
              <a:rPr lang="vi-VN" sz="5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</a:t>
            </a:r>
            <a:r>
              <a:rPr lang="vi-VN" sz="5000" dirty="0">
                <a:solidFill>
                  <a:srgbClr val="FFFFFF"/>
                </a:solidFill>
                <a:latin typeface="Arial" charset="0"/>
                <a:cs typeface="Arial" charset="0"/>
              </a:rPr>
              <a:t>dạy bề tôi</a:t>
            </a:r>
            <a:endParaRPr lang="en-US" sz="5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Great crowds were traveling with Jesus,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turned and addressed them,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“If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anyone comes to me without hating his father and mother,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wife and children, brothers and sisters,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even his own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life, 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cannot be my disciple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Whoever does not carry his own 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cross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come after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 cannot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my disciple.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Which of you wishing to construct 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tower does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 first sit down and calculate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cost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see if there is enough for its completion?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Otherwise, after laying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foundation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finding himself unable to finish the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work 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onlookers should laugh at him and say,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‘This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one began to build but did not have the resources to finish.’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Or what king marching into battle would not first sit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down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decide whether with ten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thousand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troops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he can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successfully oppose another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king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5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advancing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upon him with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twenty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thousand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troops?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if not, while he is still far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away, 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send a delegation to ask for peace terms.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same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way, anyone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you who does not renounce all his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possessions cannot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my disciple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708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Tông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phép tắc vô cùng dựng nên trời đất.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Đức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Chúa chúng tôi;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bởi phép Đức Chúa Thánh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người xuống thai, </a:t>
            </a:r>
          </a:p>
        </p:txBody>
      </p:sp>
    </p:spTree>
    <p:extLst>
      <p:ext uri="{BB962C8B-B14F-4D97-AF65-F5344CB8AC3E}">
        <p14:creationId xmlns:p14="http://schemas.microsoft.com/office/powerpoint/2010/main" val="28815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 bởi Bà Maria đồng trinh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chịu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nạn đời quan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Phongxiô Philatô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chịu đóng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cây Thánh Giá,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chết và táng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xác,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 ngục tổ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ngày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thứ ba bởi trong kẻ chết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lại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trời ngự bên hữu Đức Chúa Cha phép tắc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sau bởi trời lại xuống phán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xét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kẻ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và kẻ chết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Thánh Thần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có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hằng có ở khắp thế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thông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phép tha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xác loài người ngày sau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lại;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hằng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vậy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38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trên bàn thờ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miến với rượu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nho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hoa của ngàn đồng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Cha lành trông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hóa cho lễ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trên tòa cao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làn hương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trầm.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27673"/>
            <a:ext cx="9144000" cy="453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Rượu lành bánh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về trước bàn thờ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làm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nuôi,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máu thịt Con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bàn thờ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miến với rượu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nho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muôn vàn tội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lỗi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đoàn tôi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mọn hèn bao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xiết,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bất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xứng với lễ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Cha lành trông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chân thành.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2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27673"/>
            <a:ext cx="9144000" cy="453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Rượu lành bánh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về trước bàn thờ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làm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nuôi,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máu thịt Con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bàn thờ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miến với rượu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nho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ý người xin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toàn dân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một giọt nước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lã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hóa trong rượu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nho,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dự phần cùng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của lễ thờ.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67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27673"/>
            <a:ext cx="9144000" cy="453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Rượu lành bánh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về trước bàn thờ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làm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nuôi,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máu thịt Con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60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bàn thờ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miến với rượu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nho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tay linh mục dâng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một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Cha lành trông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khấn nguyện thành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muôn vàn 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thiên đàng.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27673"/>
            <a:ext cx="9144000" cy="453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Rượu lành bánh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về trước bàn thờ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làm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nuôi,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máu thịt Con Người.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Bánh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617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một niềm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sum họp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bàn thờ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lời kinh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Cảm tạ hồng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khứng ban đêm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gìn hồn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trắng như cành huệ tươi.</a:t>
            </a:r>
            <a:endParaRPr lang="en-US" sz="38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 Một Niềm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nắng xuân trải lụa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vàng,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tiếng chim hót rộn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ràng.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nỗi vui nào nồng ấm mênh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mang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ó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một tình yêu không nhuốm bụi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đã gọi con theo, đời con đẹp bao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nhiêu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dẫn con vào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thánh diệu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huyền.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Kết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giao con bằng một cuộc thần duyên.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lời ca tán tụng Tình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nhiêu hồng ân vẫn hằng chan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kiên trì khó nguy không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nề.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trung thành một đời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đời con muốn thuộc về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tình con không hề hoen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chi con hằng mến yêu không ngừng. Giúp con vuông tròn một niềm hiếu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chẳng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thiếu gian khó dặm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trường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chẳng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thiếu mưa gió mịt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mùng.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thiếu những ngày quạnh vắng cô đơn những ngày đời con tăm tối u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buồn.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vẫn gọi con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theo,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vượt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qua ngàn cheo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leo,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theo Ngài đường thập giá xa vời. Dẫu con chỉ là tạo vật mà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lời ca tán tụng Tình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nhiêu hồng ân vẫn hằng chan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kiên trì khó nguy không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nề.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trung thành một đời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đời con muốn thuộc về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tình con không hề hoen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chi con hằng mến yêu không ngừng. Giúp con vuông tròn một niềm hiếu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với khúc hát nguyện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nghĩa Chúa quá nhiệm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mầu.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hiến dâng đời làm lễ hy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vật toàn thiêu chan chứa ân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thông cùng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Giê-su,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Yêu đẹp thiên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Chiên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xóa tội đời vì thương mến con người. Trái tim khơi nguồn mạch thiêng chảy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xuôi.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lời ca tán tụng Tình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nhiêu hồng ân vẫn hằng chan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kiên trì khó nguy không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nề.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trung thành một đời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đời con muốn thuộc về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tình con không hề hoen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chi con hằng mến yêu không ngừng. Giúp con vuông tròn một niềm hiếu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4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phúc cao quý tuyệt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sao con nói thành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Chúa giữ gìn đường nẻo con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đừng để con lỗi ước quên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thề.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Phận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là hư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vô,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dủ tình ban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theo Ngài là Chân Lý rạng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Dẫu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con chỉ là tạo vật mà thôi.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5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lời ca tán tụng Tình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nhiêu hồng ân vẫn hằng chan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kiên trì khó nguy không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nề.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trung thành một đời dâng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đời con muốn thuộc về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tình con không hề hoen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úa.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chi con hằng mến yêu không ngừng. Giúp con vuông tròn một niềm hiếu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Con Theo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4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con đường cho con bước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ánh hồng xua tan bóng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sức sống trong khi đau khổ.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Sống từng ngày có Chúa dư đầy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là mối tình con dâng trái tim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bóng hình con luôn vững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bóng mát cho con an nghỉ.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Sống một đời có Người con vui.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5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7709" y="429101"/>
            <a:ext cx="9144000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Al-lê-lu-ia,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al-lê-lu-ia,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uy quyền vinh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dự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thuộc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về Chúa chúng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thế giới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trái đất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loài,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Ngài chan hòa ngàn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 Một Niềm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14400"/>
            <a:ext cx="9144000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dẫn con đường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v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mãi đem tình yêu </a:t>
            </a:r>
            <a:r>
              <a:rPr lang="en-US" sz="44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này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cho tình yêu.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208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từng xuống đời mang thân đớn đau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Từng với người chung tim xuyến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xao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Thì Chúa biết con đi muôn nẻo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Vẫn tựa nhờ sức Chúa vô bờ.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Chúa mở lối trời cho con đến nơi.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Này xác hồn con đây Chúa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dẫn lối con đi xa vời.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Biết tìm Người trọn đời con thôi.  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14400"/>
            <a:ext cx="9144000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dẫn con đường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v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mãi đem tình yêu </a:t>
            </a:r>
            <a:r>
              <a:rPr lang="en-US" sz="44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này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cho tình yêu.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1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275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cõi đời đau thương Chúa ơi.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Nào ai người cho con nỗi vui.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Chỉ có Chúa như trăng sao hiền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Sáng mọi miền xóa hết ưu phiền.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500" dirty="0">
                <a:solidFill>
                  <a:srgbClr val="FFFFFF"/>
                </a:solidFill>
                <a:latin typeface="Arial" charset="0"/>
                <a:cs typeface="Arial" charset="0"/>
              </a:rPr>
              <a:t>Bước vào con đường bao nhiêu mến </a:t>
            </a:r>
            <a:r>
              <a:rPr lang="vi-VN" sz="3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Hãy giúp lòng con thôi vấn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Tìm mãi tới quê hương thiên đàng. 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Dẫu bụi đường 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cs typeface="Arial" charset="0"/>
              </a:rPr>
              <a:t>ngậ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mờ muôn phương.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14400"/>
            <a:ext cx="9144000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dẫn con đường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v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mãi đem tình yêu </a:t>
            </a:r>
            <a:r>
              <a:rPr lang="en-US" sz="44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này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cho tình yêu.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Là Con Đường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1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7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56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 xứ đạo con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hiến Mẹ từ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luôn đỡ nâng phù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trì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dẫn dắt trên đường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1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đến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nguồn 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nhất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luôn thăm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viếng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đỡ mãi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kết muôn tâm hồn.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xứ đạo con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liên kết trong niềm vui. 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uôn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luôn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tin mãi sáng lên đẹp tươi.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1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đến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nguồn 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nhất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luôn thăm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viếng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đỡ mãi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kết muôn tâm hồn.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3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617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một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chung một Thần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Q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tụ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nhau cùng một tấm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tụng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Chúa khắp nơi xa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gần,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tựa vầng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dương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sưởi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ấm cõi lòng lạng băng.</a:t>
            </a:r>
            <a:endParaRPr lang="en-US" sz="38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 Một Niềm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kết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hợp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chiên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luôn duy nhất với chủ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chiên.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dù bao khó nguy trên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đường,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tâm tiến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tình thương.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71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đến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nguồn 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nhất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luôn thăm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viếng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đỡ mãi xứ đạo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kết muôn tâm hồn.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 Cầu Cho Xứ Đạo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7709" y="429101"/>
            <a:ext cx="9144000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Al-lê-lu-ia,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al-lê-lu-ia,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uy quyền vinh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dự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thuộc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về Chúa chúng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thế giới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trái đất 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loài,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Ngài chan hòa ngàn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 Một Niềm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6710</TotalTime>
  <Words>3306</Words>
  <Application>Microsoft Office PowerPoint</Application>
  <PresentationFormat>On-screen Show (4:3)</PresentationFormat>
  <Paragraphs>493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72</vt:i4>
      </vt:variant>
    </vt:vector>
  </HeadingPairs>
  <TitlesOfParts>
    <vt:vector size="84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1650</cp:revision>
  <dcterms:created xsi:type="dcterms:W3CDTF">2010-03-31T06:10:49Z</dcterms:created>
  <dcterms:modified xsi:type="dcterms:W3CDTF">2019-09-04T09:46:23Z</dcterms:modified>
</cp:coreProperties>
</file>