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56" r:id="rId7"/>
  </p:sldMasterIdLst>
  <p:notesMasterIdLst>
    <p:notesMasterId r:id="rId64"/>
  </p:notesMasterIdLst>
  <p:sldIdLst>
    <p:sldId id="1333" r:id="rId8"/>
    <p:sldId id="1532" r:id="rId9"/>
    <p:sldId id="1533" r:id="rId10"/>
    <p:sldId id="1279" r:id="rId11"/>
    <p:sldId id="1584" r:id="rId12"/>
    <p:sldId id="1585" r:id="rId13"/>
    <p:sldId id="1575" r:id="rId14"/>
    <p:sldId id="1576" r:id="rId15"/>
    <p:sldId id="1577" r:id="rId16"/>
    <p:sldId id="1330" r:id="rId17"/>
    <p:sldId id="1186" r:id="rId18"/>
    <p:sldId id="1578" r:id="rId19"/>
    <p:sldId id="468" r:id="rId20"/>
    <p:sldId id="1470" r:id="rId21"/>
    <p:sldId id="1579" r:id="rId22"/>
    <p:sldId id="1580" r:id="rId23"/>
    <p:sldId id="1581" r:id="rId24"/>
    <p:sldId id="1582" r:id="rId25"/>
    <p:sldId id="1583" r:id="rId26"/>
    <p:sldId id="670" r:id="rId27"/>
    <p:sldId id="1586" r:id="rId28"/>
    <p:sldId id="1587" r:id="rId29"/>
    <p:sldId id="1588" r:id="rId30"/>
    <p:sldId id="602" r:id="rId31"/>
    <p:sldId id="1589" r:id="rId32"/>
    <p:sldId id="1590" r:id="rId33"/>
    <p:sldId id="1591" r:id="rId34"/>
    <p:sldId id="1592" r:id="rId35"/>
    <p:sldId id="1593" r:id="rId36"/>
    <p:sldId id="1594" r:id="rId37"/>
    <p:sldId id="1595" r:id="rId38"/>
    <p:sldId id="1177" r:id="rId39"/>
    <p:sldId id="1598" r:id="rId40"/>
    <p:sldId id="1597" r:id="rId41"/>
    <p:sldId id="1599" r:id="rId42"/>
    <p:sldId id="1219" r:id="rId43"/>
    <p:sldId id="1482" r:id="rId44"/>
    <p:sldId id="1379" r:id="rId45"/>
    <p:sldId id="1600" r:id="rId46"/>
    <p:sldId id="1611" r:id="rId47"/>
    <p:sldId id="1176" r:id="rId48"/>
    <p:sldId id="1487" r:id="rId49"/>
    <p:sldId id="1380" r:id="rId50"/>
    <p:sldId id="1602" r:id="rId51"/>
    <p:sldId id="1603" r:id="rId52"/>
    <p:sldId id="1604" r:id="rId53"/>
    <p:sldId id="1605" r:id="rId54"/>
    <p:sldId id="1175" r:id="rId55"/>
    <p:sldId id="1492" r:id="rId56"/>
    <p:sldId id="1398" r:id="rId57"/>
    <p:sldId id="1606" r:id="rId58"/>
    <p:sldId id="1607" r:id="rId59"/>
    <p:sldId id="1608" r:id="rId60"/>
    <p:sldId id="1609" r:id="rId61"/>
    <p:sldId id="1610" r:id="rId62"/>
    <p:sldId id="1174" r:id="rId6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9933"/>
    <a:srgbClr val="FF3300"/>
    <a:srgbClr val="FF5050"/>
    <a:srgbClr val="990099"/>
    <a:srgbClr val="CC00CC"/>
    <a:srgbClr val="FF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91" autoAdjust="0"/>
    <p:restoredTop sz="86353" autoAdjust="0"/>
  </p:normalViewPr>
  <p:slideViewPr>
    <p:cSldViewPr>
      <p:cViewPr varScale="1">
        <p:scale>
          <a:sx n="74" d="100"/>
          <a:sy n="74" d="100"/>
        </p:scale>
        <p:origin x="1109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slide" Target="slides/slide40.xml"/><Relationship Id="rId50" Type="http://schemas.openxmlformats.org/officeDocument/2006/relationships/slide" Target="slides/slide43.xml"/><Relationship Id="rId55" Type="http://schemas.openxmlformats.org/officeDocument/2006/relationships/slide" Target="slides/slide48.xml"/><Relationship Id="rId63" Type="http://schemas.openxmlformats.org/officeDocument/2006/relationships/slide" Target="slides/slide56.xml"/><Relationship Id="rId68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9" Type="http://schemas.openxmlformats.org/officeDocument/2006/relationships/slide" Target="slides/slide2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3" Type="http://schemas.openxmlformats.org/officeDocument/2006/relationships/slide" Target="slides/slide46.xml"/><Relationship Id="rId58" Type="http://schemas.openxmlformats.org/officeDocument/2006/relationships/slide" Target="slides/slide51.xml"/><Relationship Id="rId66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slide" Target="slides/slide42.xml"/><Relationship Id="rId57" Type="http://schemas.openxmlformats.org/officeDocument/2006/relationships/slide" Target="slides/slide50.xml"/><Relationship Id="rId61" Type="http://schemas.openxmlformats.org/officeDocument/2006/relationships/slide" Target="slides/slide54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slide" Target="slides/slide45.xml"/><Relationship Id="rId60" Type="http://schemas.openxmlformats.org/officeDocument/2006/relationships/slide" Target="slides/slide53.xml"/><Relationship Id="rId65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slide" Target="slides/slide41.xml"/><Relationship Id="rId56" Type="http://schemas.openxmlformats.org/officeDocument/2006/relationships/slide" Target="slides/slide49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51" Type="http://schemas.openxmlformats.org/officeDocument/2006/relationships/slide" Target="slides/slide4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59" Type="http://schemas.openxmlformats.org/officeDocument/2006/relationships/slide" Target="slides/slide52.xml"/><Relationship Id="rId67" Type="http://schemas.openxmlformats.org/officeDocument/2006/relationships/theme" Target="theme/theme1.xml"/><Relationship Id="rId20" Type="http://schemas.openxmlformats.org/officeDocument/2006/relationships/slide" Target="slides/slide13.xml"/><Relationship Id="rId41" Type="http://schemas.openxmlformats.org/officeDocument/2006/relationships/slide" Target="slides/slide34.xml"/><Relationship Id="rId54" Type="http://schemas.openxmlformats.org/officeDocument/2006/relationships/slide" Target="slides/slide47.xml"/><Relationship Id="rId62" Type="http://schemas.openxmlformats.org/officeDocument/2006/relationships/slide" Target="slides/slide5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4CB75-6526-4142-A771-B26B468A370A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83E924-8FC9-4187-A9F9-032291BDF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14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3E924-8FC9-4187-A9F9-032291BDF47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89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3E924-8FC9-4187-A9F9-032291BDF47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398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3E924-8FC9-4187-A9F9-032291BDF47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9055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3E924-8FC9-4187-A9F9-032291BDF47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6473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3E924-8FC9-4187-A9F9-032291BDF47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37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94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37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071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679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876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9118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546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1469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5261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2865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585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840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192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9055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4961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6012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7824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7591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5318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6785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2367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53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4076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1627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927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8677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0207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7110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20084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3496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0873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7800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420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0182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73496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77451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48718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09367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4500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54529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583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50224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4761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593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6935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09696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16453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16701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82222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05336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15646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76468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83860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72060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912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62431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51843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05992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74284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46999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97165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21766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04477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03488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50688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466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14344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95041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19492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51989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31186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24746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16540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77655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156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00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6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484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34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4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623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0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807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6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endParaRPr lang="en-US" sz="6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ườ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sz="6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Niên</a:t>
            </a:r>
            <a:endParaRPr lang="en-US" sz="6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endParaRPr lang="en-US" sz="6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endParaRPr lang="en-US" sz="44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4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09 </a:t>
            </a:r>
            <a:r>
              <a:rPr lang="en-US" sz="4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2019</a:t>
            </a:r>
            <a:endParaRPr lang="en-US" sz="4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9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442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7309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5000"/>
              </a:lnSpc>
              <a:defRPr/>
            </a:pPr>
            <a:r>
              <a:rPr lang="en-US" sz="28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 reading from the Book of </a:t>
            </a:r>
            <a:r>
              <a:rPr lang="en-US" sz="28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Prophet Amos</a:t>
            </a:r>
            <a:endParaRPr lang="en-US" sz="2800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Hear this, you who trample upon the </a:t>
            </a: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needy and </a:t>
            </a: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destroy the poor of the land!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“When </a:t>
            </a: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will the new moon be over</a:t>
            </a: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,” </a:t>
            </a: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you </a:t>
            </a: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ask, “that </a:t>
            </a: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we may sell our </a:t>
            </a: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grain, and </a:t>
            </a: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the </a:t>
            </a:r>
            <a:r>
              <a:rPr lang="en-US" sz="3800" dirty="0" err="1">
                <a:solidFill>
                  <a:schemeClr val="bg1"/>
                </a:solidFill>
                <a:latin typeface="Arial" charset="0"/>
                <a:cs typeface="Arial" charset="0"/>
              </a:rPr>
              <a:t>sabbath</a:t>
            </a: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, that we may display the </a:t>
            </a: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wheat? We </a:t>
            </a: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will diminish the </a:t>
            </a:r>
            <a:r>
              <a:rPr lang="en-US" sz="3800" dirty="0" err="1">
                <a:solidFill>
                  <a:schemeClr val="bg1"/>
                </a:solidFill>
                <a:latin typeface="Arial" charset="0"/>
                <a:cs typeface="Arial" charset="0"/>
              </a:rPr>
              <a:t>ephah</a:t>
            </a: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, </a:t>
            </a:r>
            <a:r>
              <a:rPr lang="en-US" sz="4000" dirty="0">
                <a:solidFill>
                  <a:schemeClr val="bg1"/>
                </a:solidFill>
                <a:latin typeface="Arial" charset="0"/>
                <a:cs typeface="Arial" charset="0"/>
              </a:rPr>
              <a:t>add to the shekel, and fix our scales for cheating!</a:t>
            </a:r>
          </a:p>
          <a:p>
            <a:pPr marL="0" indent="0">
              <a:lnSpc>
                <a:spcPct val="140000"/>
              </a:lnSpc>
              <a:defRPr/>
            </a:pPr>
            <a:endParaRPr lang="en-US" sz="40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5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421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5000"/>
              </a:lnSpc>
              <a:defRPr/>
            </a:pP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We </a:t>
            </a: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will buy the lowly for </a:t>
            </a: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silver,</a:t>
            </a:r>
          </a:p>
          <a:p>
            <a:pPr marL="0" indent="0" eaLnBrk="1" hangingPunct="1">
              <a:lnSpc>
                <a:spcPct val="125000"/>
              </a:lnSpc>
              <a:defRPr/>
            </a:pP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and </a:t>
            </a: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the poor for a pair of </a:t>
            </a: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sandals;</a:t>
            </a:r>
          </a:p>
          <a:p>
            <a:pPr marL="0" indent="0" eaLnBrk="1" hangingPunct="1">
              <a:lnSpc>
                <a:spcPct val="125000"/>
              </a:lnSpc>
              <a:defRPr/>
            </a:pP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even </a:t>
            </a: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the refuse of the wheat we will sell!"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The </a:t>
            </a: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LORD has sworn by the pride of </a:t>
            </a: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Jacob: Never </a:t>
            </a: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will I forget a thing they have done</a:t>
            </a: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!</a:t>
            </a:r>
          </a:p>
          <a:p>
            <a:pPr marL="0" indent="0">
              <a:lnSpc>
                <a:spcPct val="140000"/>
              </a:lnSpc>
              <a:defRPr/>
            </a:pPr>
            <a:endParaRPr lang="en-US" sz="38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40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0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0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endParaRPr lang="en-US" sz="40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14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8288" y="413712"/>
            <a:ext cx="9125712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8288" y="1143000"/>
            <a:ext cx="9125712" cy="5461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vi-VN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Hãy </a:t>
            </a:r>
            <a:r>
              <a:rPr lang="vi-VN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dâng</a:t>
            </a:r>
            <a:endParaRPr lang="en-US" sz="6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lời </a:t>
            </a:r>
            <a:r>
              <a:rPr lang="vi-VN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ngợi khen Chúa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Ngài cất </a:t>
            </a:r>
            <a:r>
              <a:rPr lang="vi-VN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nhắc</a:t>
            </a:r>
            <a:endParaRPr lang="en-US" sz="6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kẻ </a:t>
            </a:r>
            <a:r>
              <a:rPr lang="vi-VN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nghèo túng lên.</a:t>
            </a:r>
            <a:endParaRPr lang="en-US" sz="6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93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8288" y="96530"/>
            <a:ext cx="91257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Tv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112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548640"/>
            <a:ext cx="9125712" cy="653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30000"/>
              </a:lnSpc>
              <a:defRPr/>
            </a:pPr>
            <a:r>
              <a:rPr lang="en-US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1. </a:t>
            </a: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Này </a:t>
            </a: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tôi tớ Chúa,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hãy dâng lời ngợi </a:t>
            </a: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,</a:t>
            </a:r>
            <a:endParaRPr lang="vi-VN" sz="46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dâng lời ngợi ca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 Danh Ngài.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Hãy ca tụng danh Thánh </a:t>
            </a: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</a:t>
            </a:r>
            <a:r>
              <a:rPr lang="en-US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.</a:t>
            </a:r>
            <a:endParaRPr lang="vi-VN" sz="46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Từ giờ </a:t>
            </a: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đây,</a:t>
            </a:r>
            <a:endParaRPr lang="en-US" sz="46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và </a:t>
            </a: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tới muôn muôn đời</a:t>
            </a:r>
            <a:endParaRPr lang="en-US" sz="46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44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8288" y="413712"/>
            <a:ext cx="9125712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8288" y="1143000"/>
            <a:ext cx="9125712" cy="5461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vi-VN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Hãy </a:t>
            </a:r>
            <a:r>
              <a:rPr lang="vi-VN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dâng</a:t>
            </a:r>
            <a:endParaRPr lang="en-US" sz="6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lời </a:t>
            </a:r>
            <a:r>
              <a:rPr lang="vi-VN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ngợi khen Chúa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Ngài cất </a:t>
            </a:r>
            <a:r>
              <a:rPr lang="vi-VN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nhắc</a:t>
            </a:r>
            <a:endParaRPr lang="en-US" sz="6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kẻ </a:t>
            </a:r>
            <a:r>
              <a:rPr lang="vi-VN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nghèo túng lên.</a:t>
            </a:r>
            <a:endParaRPr lang="en-US" sz="6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36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8288" y="96530"/>
            <a:ext cx="91257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Tv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112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502920"/>
            <a:ext cx="9125712" cy="653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30000"/>
              </a:lnSpc>
              <a:defRPr/>
            </a:pPr>
            <a:r>
              <a:rPr lang="en-US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2. </a:t>
            </a: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Này </a:t>
            </a: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đây Thiên Chúa.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trổi cao vượt mọi dân.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Vinh hiển Ngài,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dâng lút cung trời.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Chốn cao vời Ngài cuối xuống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để nhìn </a:t>
            </a: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xem</a:t>
            </a:r>
            <a:endParaRPr lang="en-US" sz="46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địa </a:t>
            </a: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giới với cung trời</a:t>
            </a:r>
            <a:r>
              <a:rPr lang="en-US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.</a:t>
            </a:r>
            <a:endParaRPr lang="en-US" sz="46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4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8288" y="413712"/>
            <a:ext cx="9125712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8288" y="1143000"/>
            <a:ext cx="9125712" cy="5461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vi-VN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Hãy </a:t>
            </a:r>
            <a:r>
              <a:rPr lang="vi-VN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dâng</a:t>
            </a:r>
            <a:endParaRPr lang="en-US" sz="6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lời </a:t>
            </a:r>
            <a:r>
              <a:rPr lang="vi-VN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ngợi khen Chúa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Ngài cất </a:t>
            </a:r>
            <a:r>
              <a:rPr lang="vi-VN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nhắc</a:t>
            </a:r>
            <a:endParaRPr lang="en-US" sz="6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kẻ </a:t>
            </a:r>
            <a:r>
              <a:rPr lang="vi-VN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nghèo túng lên.</a:t>
            </a:r>
            <a:endParaRPr lang="en-US" sz="6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07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8288" y="96530"/>
            <a:ext cx="91257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Tv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112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502920"/>
            <a:ext cx="9125712" cy="653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30000"/>
              </a:lnSpc>
              <a:defRPr/>
            </a:pPr>
            <a:r>
              <a:rPr lang="en-US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3. </a:t>
            </a: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Từ </a:t>
            </a: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nơi bụi cát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 nâng người hèn đơn.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Lôi người nghèo lên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khỏi phân bợn.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Để ngang hàng dân phú quý,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đặt ngồi </a:t>
            </a: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chung</a:t>
            </a:r>
            <a:endParaRPr lang="en-US" sz="46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hàng </a:t>
            </a: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phú quý dân Ngài.</a:t>
            </a:r>
            <a:endParaRPr lang="en-US" sz="46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11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8288" y="413712"/>
            <a:ext cx="9125712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8288" y="1143000"/>
            <a:ext cx="9125712" cy="5461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vi-VN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Hãy </a:t>
            </a:r>
            <a:r>
              <a:rPr lang="vi-VN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dâng</a:t>
            </a:r>
            <a:endParaRPr lang="en-US" sz="6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lời </a:t>
            </a:r>
            <a:r>
              <a:rPr lang="vi-VN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ngợi khen Chúa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Ngài cất </a:t>
            </a:r>
            <a:r>
              <a:rPr lang="vi-VN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nhắc</a:t>
            </a:r>
            <a:endParaRPr lang="en-US" sz="6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kẻ </a:t>
            </a:r>
            <a:r>
              <a:rPr lang="vi-VN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nghèo túng lên.</a:t>
            </a:r>
            <a:endParaRPr lang="en-US" sz="6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98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0" y="109728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dirty="0">
                <a:solidFill>
                  <a:srgbClr val="FF9900"/>
                </a:solidFill>
                <a:latin typeface="Arial" charset="0"/>
                <a:cs typeface="Arial" charset="0"/>
              </a:rPr>
              <a:t>Kinh Cầu </a:t>
            </a:r>
            <a:r>
              <a:rPr lang="it-IT" sz="2600" b="1" dirty="0">
                <a:solidFill>
                  <a:srgbClr val="FF9900"/>
                </a:solidFill>
                <a:latin typeface="Arial" charset="0"/>
                <a:cs typeface="Arial" charset="0"/>
              </a:rPr>
              <a:t>Tổng Lãnh Thiên Thần </a:t>
            </a:r>
            <a:r>
              <a:rPr lang="it-IT" sz="2600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Micae</a:t>
            </a:r>
            <a:endParaRPr lang="en-US" sz="2600" b="1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52400" y="722531"/>
            <a:ext cx="8973312" cy="5789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Lạy Tổng lãnh thiên thần Mi-ca-e,</a:t>
            </a: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là vị Nguyên soái cơ binh trên trời,</a:t>
            </a: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Xin phù hộ chúng con trong cuộc chiến</a:t>
            </a:r>
            <a:r>
              <a:rPr lang="en-US" sz="4200" dirty="0">
                <a:solidFill>
                  <a:schemeClr val="bg1"/>
                </a:solidFill>
                <a:latin typeface="Arial" charset="0"/>
                <a:cs typeface="Arial" charset="0"/>
              </a:rPr>
              <a:t>,</a:t>
            </a:r>
            <a:endParaRPr lang="vi-VN" sz="42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chống sự dữ và cạm bẫy ác thần.</a:t>
            </a: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Xin dùng quyền phép Chúa trị Xatan</a:t>
            </a:r>
            <a:r>
              <a:rPr 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,</a:t>
            </a:r>
            <a:endParaRPr lang="en-US" sz="4200" i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37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5000"/>
              </a:lnSpc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 reading from the </a:t>
            </a:r>
            <a:r>
              <a:rPr lang="en-US" sz="28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first Letter </a:t>
            </a:r>
            <a:r>
              <a:rPr lang="en-US" sz="28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of St Paul to </a:t>
            </a:r>
            <a:r>
              <a:rPr lang="en-US" sz="28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Timothy</a:t>
            </a:r>
            <a:endParaRPr lang="en-US" sz="2800" dirty="0" smtClean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Beloved: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First of all, I ask that supplications,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prayers, petitions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, and thanksgivings be offered for everyone,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for kings and for all in authority,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that we may lead a quiet and tranquil life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in all devotion and dignity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35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74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This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is good and pleasing to God our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savior, who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wills everyone to be saved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and to come to knowledge of the truth.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For there is one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God.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There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is also one mediator between God and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men, the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man Christ Jesus,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who gave himself as ransom for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all.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This 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was the testimony at the proper time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24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74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For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this I was appointed preacher and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apostle I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am speaking the truth, I am not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lying, teacher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of the Gentiles in faith and truth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It is my wish, then, that in every place the men should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pray, lifting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up holy hands, without anger or argument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6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33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943600" y="73152"/>
            <a:ext cx="3200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F9900"/>
                </a:solidFill>
                <a:latin typeface="Arial" charset="0"/>
                <a:cs typeface="Arial" charset="0"/>
              </a:rPr>
              <a:t>Tung </a:t>
            </a:r>
            <a:r>
              <a:rPr lang="en-US" sz="2400" b="1" dirty="0" err="1" smtClean="0">
                <a:solidFill>
                  <a:srgbClr val="FF9900"/>
                </a:solidFill>
                <a:latin typeface="Arial" charset="0"/>
                <a:cs typeface="Arial" charset="0"/>
              </a:rPr>
              <a:t>Hô</a:t>
            </a:r>
            <a:r>
              <a:rPr lang="en-US" sz="2400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>
                <a:solidFill>
                  <a:srgbClr val="FF9900"/>
                </a:solidFill>
                <a:latin typeface="Arial" charset="0"/>
                <a:cs typeface="Arial" charset="0"/>
              </a:rPr>
              <a:t>Tin </a:t>
            </a:r>
            <a:r>
              <a:rPr lang="en-US" sz="2400" b="1" dirty="0" err="1" smtClean="0">
                <a:solidFill>
                  <a:srgbClr val="FF9900"/>
                </a:solidFill>
                <a:latin typeface="Arial" charset="0"/>
                <a:cs typeface="Arial" charset="0"/>
              </a:rPr>
              <a:t>Mừng</a:t>
            </a:r>
            <a:endParaRPr lang="en-US" sz="2400" b="1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24245" y="534817"/>
            <a:ext cx="9144000" cy="6657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35000"/>
              </a:lnSpc>
              <a:defRPr/>
            </a:pPr>
            <a:r>
              <a:rPr lang="vi-VN" sz="4800" dirty="0">
                <a:solidFill>
                  <a:srgbClr val="FFFF00"/>
                </a:solidFill>
                <a:latin typeface="Arial" charset="0"/>
                <a:cs typeface="Arial" charset="0"/>
              </a:rPr>
              <a:t>Alleluia, Alleluia,</a:t>
            </a:r>
            <a:r>
              <a:rPr lang="en-US" sz="4800" dirty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r>
              <a:rPr lang="vi-VN" sz="4800" dirty="0">
                <a:solidFill>
                  <a:srgbClr val="FFFF00"/>
                </a:solidFill>
                <a:latin typeface="Arial" charset="0"/>
                <a:cs typeface="Arial" charset="0"/>
              </a:rPr>
              <a:t>Alleluia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Đức Giêsu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Kitô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vốn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giàu sang phú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quý</a:t>
            </a: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44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nhưng đã trở nên khó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nghèo</a:t>
            </a: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44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Để lấy cái nghèo của mình mà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làm cho anh em trở nên giàu có.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8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Alleluia</a:t>
            </a:r>
            <a:r>
              <a:rPr lang="vi-VN" sz="4800" dirty="0">
                <a:solidFill>
                  <a:srgbClr val="FFFF00"/>
                </a:solidFill>
                <a:latin typeface="Arial" charset="0"/>
                <a:cs typeface="Arial" charset="0"/>
              </a:rPr>
              <a:t>, Alleluia,</a:t>
            </a:r>
            <a:r>
              <a:rPr lang="en-US" sz="4800" dirty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r>
              <a:rPr lang="vi-VN" sz="4800" dirty="0">
                <a:solidFill>
                  <a:srgbClr val="FFFF00"/>
                </a:solidFill>
                <a:latin typeface="Arial" charset="0"/>
                <a:cs typeface="Arial" charset="0"/>
              </a:rPr>
              <a:t>Alleluia</a:t>
            </a:r>
            <a:endParaRPr lang="en-US" sz="4800" dirty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56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51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5000"/>
              </a:lnSpc>
              <a:defRPr/>
            </a:pPr>
            <a:r>
              <a:rPr lang="en-US" sz="28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 reading from the Holy Gospel according to Luke</a:t>
            </a:r>
            <a:endParaRPr lang="en-US" sz="2800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Jesus said to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His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disciples,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“A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rich man had a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steward who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was reported to him for squandering his property.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He summoned him and said,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‘What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is this I hear about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you? Prepare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 full account of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your stewardship,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3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because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you can no longer be my steward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.’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The steward said to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himself,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‘What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shall I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do, now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that my master is taking the position of steward away from me?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I am not strong enough to dig and I am ashamed to beg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81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I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know what I shall do so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that, when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I am removed from the stewardship,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they may welcome me into their homes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.’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He called in his master's debtors one by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one. To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the first he said,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‘How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much do you owe my master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?’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He replied,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‘One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hundred measures of olive oil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.’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27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He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said to him,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‘Here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is your promissory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note.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Sit down and quickly write one for fifty.’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Then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to another the steward said,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‘And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you, how much do you owe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?’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He replied,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‘One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hundred </a:t>
            </a:r>
            <a:r>
              <a:rPr lang="en-US" sz="3900" dirty="0" err="1">
                <a:solidFill>
                  <a:srgbClr val="FFFFFF"/>
                </a:solidFill>
                <a:latin typeface="Arial" charset="0"/>
                <a:cs typeface="Arial" charset="0"/>
              </a:rPr>
              <a:t>kors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 of wheat.'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The steward said to him, 'Here is your promissory note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;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54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write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one for eighty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.’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And the master commended that dishonest steward for acting prudently.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“For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the children of this world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are more prudent in dealing with their own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generation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than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are the children of light.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I tell you, make friends for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yourselves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52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with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dishonest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wealth,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so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that when it fails, you will be welcomed into eternal dwellings.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The person who is trustworthy in very small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matters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is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also trustworthy in great ones;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and the person who is dishonest in very small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matters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83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55448" y="722531"/>
            <a:ext cx="8970264" cy="576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cùng thuộc hạ đang rảo quanh thế giới</a:t>
            </a:r>
            <a:r>
              <a:rPr lang="en-US" sz="4200" dirty="0">
                <a:solidFill>
                  <a:schemeClr val="bg1"/>
                </a:solidFill>
                <a:latin typeface="Arial" charset="0"/>
                <a:cs typeface="Arial" charset="0"/>
              </a:rPr>
              <a:t>,</a:t>
            </a:r>
            <a:endParaRPr lang="vi-VN" sz="42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tìm mọi cách làm hại các linh hồn,</a:t>
            </a: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và giam chúng trong hoả ngục đời đời</a:t>
            </a:r>
            <a:r>
              <a:rPr lang="vi-VN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.</a:t>
            </a:r>
            <a:endParaRPr lang="vi-VN" sz="42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25000"/>
              </a:lnSpc>
              <a:defRPr/>
            </a:pPr>
            <a:r>
              <a:rPr lang="vi-VN" sz="4300" b="1" dirty="0">
                <a:solidFill>
                  <a:srgbClr val="FF9900"/>
                </a:solidFill>
                <a:latin typeface="Arial" charset="0"/>
                <a:cs typeface="Arial" charset="0"/>
              </a:rPr>
              <a:t>Amen.</a:t>
            </a:r>
            <a:endParaRPr lang="en-US" sz="4300" b="1" i="1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109728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dirty="0">
                <a:solidFill>
                  <a:srgbClr val="FF9900"/>
                </a:solidFill>
                <a:latin typeface="Arial" charset="0"/>
                <a:cs typeface="Arial" charset="0"/>
              </a:rPr>
              <a:t>Kinh Cầu </a:t>
            </a:r>
            <a:r>
              <a:rPr lang="it-IT" sz="2600" b="1" dirty="0">
                <a:solidFill>
                  <a:srgbClr val="FF9900"/>
                </a:solidFill>
                <a:latin typeface="Arial" charset="0"/>
                <a:cs typeface="Arial" charset="0"/>
              </a:rPr>
              <a:t>Tổng Lãnh Thiên Thần </a:t>
            </a:r>
            <a:r>
              <a:rPr lang="it-IT" sz="2600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Micae</a:t>
            </a:r>
            <a:endParaRPr lang="en-US" sz="2600" b="1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66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is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also dishonest in great ones.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If,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therefore,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you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are not trustworthy with dishonest wealth,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who will trust you with true wealth?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If you are not trustworthy with what belongs to another,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who will give you what is yours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?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09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74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No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servant can serve two masters.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He will either hate one and love the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other, or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be devoted to one and despise the other.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You cannot serve both God and mammon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.”</a:t>
            </a:r>
          </a:p>
          <a:p>
            <a:pPr marL="0" indent="0">
              <a:lnSpc>
                <a:spcPct val="140000"/>
              </a:lnSpc>
              <a:defRPr/>
            </a:pP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6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83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548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941919"/>
            <a:ext cx="9144000" cy="5318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2400" dirty="0" err="1" smtClean="0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  <a:endParaRPr lang="en-US" sz="2400" dirty="0">
              <a:solidFill>
                <a:srgbClr val="FF9900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en-US" sz="4600" dirty="0" err="1">
                <a:solidFill>
                  <a:schemeClr val="bg1"/>
                </a:solidFill>
                <a:latin typeface="Arial" charset="0"/>
                <a:cs typeface="Arial" charset="0"/>
              </a:rPr>
              <a:t>Biết</a:t>
            </a:r>
            <a:r>
              <a:rPr lang="en-US" sz="46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600" dirty="0" err="1">
                <a:solidFill>
                  <a:schemeClr val="bg1"/>
                </a:solidFill>
                <a:latin typeface="Arial" charset="0"/>
                <a:cs typeface="Arial" charset="0"/>
              </a:rPr>
              <a:t>lấy</a:t>
            </a:r>
            <a:r>
              <a:rPr lang="en-US" sz="46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600" dirty="0" err="1">
                <a:solidFill>
                  <a:schemeClr val="bg1"/>
                </a:solidFill>
                <a:latin typeface="Arial" charset="0"/>
                <a:cs typeface="Arial" charset="0"/>
              </a:rPr>
              <a:t>gì</a:t>
            </a:r>
            <a:r>
              <a:rPr lang="en-US" sz="46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600" dirty="0" err="1">
                <a:solidFill>
                  <a:schemeClr val="bg1"/>
                </a:solidFill>
                <a:latin typeface="Arial" charset="0"/>
                <a:cs typeface="Arial" charset="0"/>
              </a:rPr>
              <a:t>cảm</a:t>
            </a:r>
            <a:r>
              <a:rPr lang="en-US" sz="46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6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mến</a:t>
            </a:r>
            <a:r>
              <a:rPr lang="en-US" sz="46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en-US" sz="46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biết</a:t>
            </a:r>
            <a:r>
              <a:rPr lang="en-US" sz="46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600" dirty="0" err="1">
                <a:solidFill>
                  <a:schemeClr val="bg1"/>
                </a:solidFill>
                <a:latin typeface="Arial" charset="0"/>
                <a:cs typeface="Arial" charset="0"/>
              </a:rPr>
              <a:t>lấy</a:t>
            </a:r>
            <a:r>
              <a:rPr lang="en-US" sz="4600" dirty="0">
                <a:solidFill>
                  <a:schemeClr val="bg1"/>
                </a:solidFill>
                <a:latin typeface="Arial" charset="0"/>
                <a:cs typeface="Arial" charset="0"/>
              </a:rPr>
              <a:t> chi </a:t>
            </a:r>
            <a:r>
              <a:rPr lang="en-US" sz="4600" dirty="0" err="1">
                <a:solidFill>
                  <a:schemeClr val="bg1"/>
                </a:solidFill>
                <a:latin typeface="Arial" charset="0"/>
                <a:cs typeface="Arial" charset="0"/>
              </a:rPr>
              <a:t>báo</a:t>
            </a:r>
            <a:r>
              <a:rPr lang="en-US" sz="46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6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đền</a:t>
            </a:r>
            <a:endParaRPr lang="en-US" sz="4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en-US" sz="46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hồng</a:t>
            </a:r>
            <a:r>
              <a:rPr lang="en-US" sz="46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600" dirty="0" err="1">
                <a:solidFill>
                  <a:schemeClr val="bg1"/>
                </a:solidFill>
                <a:latin typeface="Arial" charset="0"/>
                <a:cs typeface="Arial" charset="0"/>
              </a:rPr>
              <a:t>ân</a:t>
            </a:r>
            <a:r>
              <a:rPr lang="en-US" sz="46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600" dirty="0" err="1">
                <a:solidFill>
                  <a:schemeClr val="bg1"/>
                </a:solidFill>
                <a:latin typeface="Arial" charset="0"/>
                <a:cs typeface="Arial" charset="0"/>
              </a:rPr>
              <a:t>Chúa</a:t>
            </a:r>
            <a:r>
              <a:rPr lang="en-US" sz="46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600" dirty="0" err="1">
                <a:solidFill>
                  <a:schemeClr val="bg1"/>
                </a:solidFill>
                <a:latin typeface="Arial" charset="0"/>
                <a:cs typeface="Arial" charset="0"/>
              </a:rPr>
              <a:t>cao</a:t>
            </a:r>
            <a:r>
              <a:rPr lang="en-US" sz="46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6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vời</a:t>
            </a:r>
            <a:endParaRPr lang="en-US" sz="4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en-US" sz="46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Chúa</a:t>
            </a:r>
            <a:r>
              <a:rPr lang="en-US" sz="46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600" dirty="0" err="1">
                <a:solidFill>
                  <a:schemeClr val="bg1"/>
                </a:solidFill>
                <a:latin typeface="Arial" charset="0"/>
                <a:cs typeface="Arial" charset="0"/>
              </a:rPr>
              <a:t>đã</a:t>
            </a:r>
            <a:r>
              <a:rPr lang="en-US" sz="46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600" dirty="0" err="1">
                <a:solidFill>
                  <a:schemeClr val="bg1"/>
                </a:solidFill>
                <a:latin typeface="Arial" charset="0"/>
                <a:cs typeface="Arial" charset="0"/>
              </a:rPr>
              <a:t>làm</a:t>
            </a:r>
            <a:r>
              <a:rPr lang="en-US" sz="46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600" dirty="0" err="1">
                <a:solidFill>
                  <a:schemeClr val="bg1"/>
                </a:solidFill>
                <a:latin typeface="Arial" charset="0"/>
                <a:cs typeface="Arial" charset="0"/>
              </a:rPr>
              <a:t>cho</a:t>
            </a:r>
            <a:r>
              <a:rPr lang="en-US" sz="4600" dirty="0">
                <a:solidFill>
                  <a:schemeClr val="bg1"/>
                </a:solidFill>
                <a:latin typeface="Arial" charset="0"/>
                <a:cs typeface="Arial" charset="0"/>
              </a:rPr>
              <a:t> con.</a:t>
            </a:r>
            <a:endParaRPr lang="en-US" sz="4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48025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HIẾN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741760" y="18590"/>
            <a:ext cx="24205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Nghi</a:t>
            </a:r>
            <a:r>
              <a:rPr lang="en-US" sz="24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thức</a:t>
            </a:r>
            <a:r>
              <a:rPr lang="en-US" sz="24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Sai</a:t>
            </a:r>
            <a:r>
              <a:rPr lang="en-US" sz="24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Đi</a:t>
            </a:r>
            <a:endParaRPr lang="en-US" sz="2400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60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31173" y="480255"/>
            <a:ext cx="9144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Trao cho con lời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dù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đời con hoen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úa.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Nguyện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đời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40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đem </a:t>
            </a:r>
            <a:r>
              <a:rPr lang="en-US" sz="400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lời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hân 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L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ý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đến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cho mọi nơi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Ra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đi đầy nguyện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ước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này con gieo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bước.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Nguyện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đời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algn="ctr">
              <a:lnSpc>
                <a:spcPct val="13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đem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nguồn yêu mến đến cho người. 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741760" y="18590"/>
            <a:ext cx="24205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Nghi</a:t>
            </a:r>
            <a:r>
              <a:rPr lang="en-US" sz="24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thức</a:t>
            </a:r>
            <a:r>
              <a:rPr lang="en-US" sz="24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Sai</a:t>
            </a:r>
            <a:r>
              <a:rPr lang="en-US" sz="24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Đi</a:t>
            </a:r>
            <a:endParaRPr lang="en-US" sz="2400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72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941919"/>
            <a:ext cx="9144000" cy="5318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2400" dirty="0" err="1" smtClean="0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  <a:endParaRPr lang="en-US" sz="2400" dirty="0">
              <a:solidFill>
                <a:srgbClr val="FF9900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en-US" sz="4600" dirty="0" err="1">
                <a:solidFill>
                  <a:schemeClr val="bg1"/>
                </a:solidFill>
                <a:latin typeface="Arial" charset="0"/>
                <a:cs typeface="Arial" charset="0"/>
              </a:rPr>
              <a:t>Biết</a:t>
            </a:r>
            <a:r>
              <a:rPr lang="en-US" sz="46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600" dirty="0" err="1">
                <a:solidFill>
                  <a:schemeClr val="bg1"/>
                </a:solidFill>
                <a:latin typeface="Arial" charset="0"/>
                <a:cs typeface="Arial" charset="0"/>
              </a:rPr>
              <a:t>lấy</a:t>
            </a:r>
            <a:r>
              <a:rPr lang="en-US" sz="46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600" dirty="0" err="1">
                <a:solidFill>
                  <a:schemeClr val="bg1"/>
                </a:solidFill>
                <a:latin typeface="Arial" charset="0"/>
                <a:cs typeface="Arial" charset="0"/>
              </a:rPr>
              <a:t>gì</a:t>
            </a:r>
            <a:r>
              <a:rPr lang="en-US" sz="46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600" dirty="0" err="1">
                <a:solidFill>
                  <a:schemeClr val="bg1"/>
                </a:solidFill>
                <a:latin typeface="Arial" charset="0"/>
                <a:cs typeface="Arial" charset="0"/>
              </a:rPr>
              <a:t>cảm</a:t>
            </a:r>
            <a:r>
              <a:rPr lang="en-US" sz="46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6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mến</a:t>
            </a:r>
            <a:r>
              <a:rPr lang="en-US" sz="46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en-US" sz="46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biết</a:t>
            </a:r>
            <a:r>
              <a:rPr lang="en-US" sz="46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600" dirty="0" err="1">
                <a:solidFill>
                  <a:schemeClr val="bg1"/>
                </a:solidFill>
                <a:latin typeface="Arial" charset="0"/>
                <a:cs typeface="Arial" charset="0"/>
              </a:rPr>
              <a:t>lấy</a:t>
            </a:r>
            <a:r>
              <a:rPr lang="en-US" sz="4600" dirty="0">
                <a:solidFill>
                  <a:schemeClr val="bg1"/>
                </a:solidFill>
                <a:latin typeface="Arial" charset="0"/>
                <a:cs typeface="Arial" charset="0"/>
              </a:rPr>
              <a:t> chi </a:t>
            </a:r>
            <a:r>
              <a:rPr lang="en-US" sz="4600" dirty="0" err="1">
                <a:solidFill>
                  <a:schemeClr val="bg1"/>
                </a:solidFill>
                <a:latin typeface="Arial" charset="0"/>
                <a:cs typeface="Arial" charset="0"/>
              </a:rPr>
              <a:t>báo</a:t>
            </a:r>
            <a:r>
              <a:rPr lang="en-US" sz="46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6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đền</a:t>
            </a:r>
            <a:endParaRPr lang="en-US" sz="4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en-US" sz="46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hồng</a:t>
            </a:r>
            <a:r>
              <a:rPr lang="en-US" sz="46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600" dirty="0" err="1">
                <a:solidFill>
                  <a:schemeClr val="bg1"/>
                </a:solidFill>
                <a:latin typeface="Arial" charset="0"/>
                <a:cs typeface="Arial" charset="0"/>
              </a:rPr>
              <a:t>ân</a:t>
            </a:r>
            <a:r>
              <a:rPr lang="en-US" sz="46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600" dirty="0" err="1">
                <a:solidFill>
                  <a:schemeClr val="bg1"/>
                </a:solidFill>
                <a:latin typeface="Arial" charset="0"/>
                <a:cs typeface="Arial" charset="0"/>
              </a:rPr>
              <a:t>Chúa</a:t>
            </a:r>
            <a:r>
              <a:rPr lang="en-US" sz="46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600" dirty="0" err="1">
                <a:solidFill>
                  <a:schemeClr val="bg1"/>
                </a:solidFill>
                <a:latin typeface="Arial" charset="0"/>
                <a:cs typeface="Arial" charset="0"/>
              </a:rPr>
              <a:t>cao</a:t>
            </a:r>
            <a:r>
              <a:rPr lang="en-US" sz="46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6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vời</a:t>
            </a:r>
            <a:endParaRPr lang="en-US" sz="4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en-US" sz="46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Chúa</a:t>
            </a:r>
            <a:r>
              <a:rPr lang="en-US" sz="46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600" dirty="0" err="1">
                <a:solidFill>
                  <a:schemeClr val="bg1"/>
                </a:solidFill>
                <a:latin typeface="Arial" charset="0"/>
                <a:cs typeface="Arial" charset="0"/>
              </a:rPr>
              <a:t>đã</a:t>
            </a:r>
            <a:r>
              <a:rPr lang="en-US" sz="46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600" dirty="0" err="1">
                <a:solidFill>
                  <a:schemeClr val="bg1"/>
                </a:solidFill>
                <a:latin typeface="Arial" charset="0"/>
                <a:cs typeface="Arial" charset="0"/>
              </a:rPr>
              <a:t>làm</a:t>
            </a:r>
            <a:r>
              <a:rPr lang="en-US" sz="46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600" dirty="0" err="1">
                <a:solidFill>
                  <a:schemeClr val="bg1"/>
                </a:solidFill>
                <a:latin typeface="Arial" charset="0"/>
                <a:cs typeface="Arial" charset="0"/>
              </a:rPr>
              <a:t>cho</a:t>
            </a:r>
            <a:r>
              <a:rPr lang="en-US" sz="4600" dirty="0">
                <a:solidFill>
                  <a:schemeClr val="bg1"/>
                </a:solidFill>
                <a:latin typeface="Arial" charset="0"/>
                <a:cs typeface="Arial" charset="0"/>
              </a:rPr>
              <a:t> con.</a:t>
            </a:r>
            <a:endParaRPr lang="en-US" sz="4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48025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HIẾN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741760" y="18590"/>
            <a:ext cx="24205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Nghi</a:t>
            </a:r>
            <a:r>
              <a:rPr lang="en-US" sz="24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thức</a:t>
            </a:r>
            <a:r>
              <a:rPr lang="en-US" sz="24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Sai</a:t>
            </a:r>
            <a:r>
              <a:rPr lang="en-US" sz="24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Đi</a:t>
            </a:r>
            <a:endParaRPr lang="en-US" sz="2400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19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089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657927"/>
            <a:ext cx="9144000" cy="6410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3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1.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Này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đây bông lúa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mới,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với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đây chùm nho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tươi.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Hoa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màu ruộng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đồng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còn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đang ngát hương thơm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nồng.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Cùng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lao công sớm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tối,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tháng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năm đầy lo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toan.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kính dâng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Ngài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hoa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trái thơm lành Ngài đã thuơng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ban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10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9421" y="413712"/>
            <a:ext cx="9144000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300" dirty="0">
                <a:solidFill>
                  <a:srgbClr val="FFFFFF"/>
                </a:solidFill>
                <a:latin typeface="Arial" charset="0"/>
                <a:cs typeface="Arial" charset="0"/>
              </a:rPr>
              <a:t>Xin dâng, xin dâng lên </a:t>
            </a:r>
            <a:r>
              <a:rPr lang="vi-VN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endParaRPr lang="en-US" sz="43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bánh </a:t>
            </a:r>
            <a:r>
              <a:rPr lang="vi-VN" sz="4300" dirty="0">
                <a:solidFill>
                  <a:srgbClr val="FFFFFF"/>
                </a:solidFill>
                <a:latin typeface="Arial" charset="0"/>
                <a:cs typeface="Arial" charset="0"/>
              </a:rPr>
              <a:t>rượu ngon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300" dirty="0">
                <a:solidFill>
                  <a:srgbClr val="FFFFFF"/>
                </a:solidFill>
                <a:latin typeface="Arial" charset="0"/>
                <a:cs typeface="Arial" charset="0"/>
              </a:rPr>
              <a:t>xin Ngài đoái trông.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300" dirty="0">
                <a:solidFill>
                  <a:srgbClr val="FFFFFF"/>
                </a:solidFill>
                <a:latin typeface="Arial" charset="0"/>
                <a:cs typeface="Arial" charset="0"/>
              </a:rPr>
              <a:t>Xin dâng, xin dâng lên Chúa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300" dirty="0">
                <a:solidFill>
                  <a:srgbClr val="FFFFFF"/>
                </a:solidFill>
                <a:latin typeface="Arial" charset="0"/>
                <a:cs typeface="Arial" charset="0"/>
              </a:rPr>
              <a:t>xác hồn con,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300" dirty="0">
                <a:solidFill>
                  <a:srgbClr val="FFFFFF"/>
                </a:solidFill>
                <a:latin typeface="Arial" charset="0"/>
                <a:cs typeface="Arial" charset="0"/>
              </a:rPr>
              <a:t>xin Ngài đỡ nâng.</a:t>
            </a:r>
            <a:endParaRPr lang="en-US" sz="43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80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657927"/>
            <a:ext cx="9144000" cy="6334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3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2.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xin dâng tiến Chúa,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phút giây đời an vui.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Dâng Ngài tình yêu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cùng bao ước mơ trong đời.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Cùng dâng bao nước mắt,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với bao niềm thương đau.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Bao nỗi cơ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cầu,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mưa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nắng dãi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dầu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cuộc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sống hôm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nay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61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75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9421" y="413712"/>
            <a:ext cx="9144000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300" dirty="0">
                <a:solidFill>
                  <a:srgbClr val="FFFFFF"/>
                </a:solidFill>
                <a:latin typeface="Arial" charset="0"/>
                <a:cs typeface="Arial" charset="0"/>
              </a:rPr>
              <a:t>Xin dâng, xin dâng lên </a:t>
            </a:r>
            <a:r>
              <a:rPr lang="vi-VN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endParaRPr lang="en-US" sz="43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bánh </a:t>
            </a:r>
            <a:r>
              <a:rPr lang="vi-VN" sz="4300" dirty="0">
                <a:solidFill>
                  <a:srgbClr val="FFFFFF"/>
                </a:solidFill>
                <a:latin typeface="Arial" charset="0"/>
                <a:cs typeface="Arial" charset="0"/>
              </a:rPr>
              <a:t>rượu ngon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300" dirty="0">
                <a:solidFill>
                  <a:srgbClr val="FFFFFF"/>
                </a:solidFill>
                <a:latin typeface="Arial" charset="0"/>
                <a:cs typeface="Arial" charset="0"/>
              </a:rPr>
              <a:t>xin Ngài đoái trông.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300" dirty="0">
                <a:solidFill>
                  <a:srgbClr val="FFFFFF"/>
                </a:solidFill>
                <a:latin typeface="Arial" charset="0"/>
                <a:cs typeface="Arial" charset="0"/>
              </a:rPr>
              <a:t>Xin dâng, xin dâng lên Chúa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300" dirty="0">
                <a:solidFill>
                  <a:srgbClr val="FFFFFF"/>
                </a:solidFill>
                <a:latin typeface="Arial" charset="0"/>
                <a:cs typeface="Arial" charset="0"/>
              </a:rPr>
              <a:t>xác hồn con,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300" dirty="0">
                <a:solidFill>
                  <a:srgbClr val="FFFFFF"/>
                </a:solidFill>
                <a:latin typeface="Arial" charset="0"/>
                <a:cs typeface="Arial" charset="0"/>
              </a:rPr>
              <a:t>xin Ngài đỡ nâng.</a:t>
            </a:r>
            <a:endParaRPr lang="en-US" sz="43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12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327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97816"/>
            <a:ext cx="9144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1.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Giữa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cuộc đời bon chen Chúa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ơi!</a:t>
            </a:r>
            <a:endParaRPr lang="en-US" sz="3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cho con tìm nhan thánh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Chúa.</a:t>
            </a:r>
            <a:endParaRPr lang="en-US" sz="3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Giữa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biển đời xa hoa Chúa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ơi!</a:t>
            </a:r>
            <a:endParaRPr lang="en-US" sz="3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cho con biêt thương ai đói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nghèo.</a:t>
            </a:r>
            <a:endParaRPr lang="en-US" sz="3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Giữa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cuộc đời hoang mang Chúa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ơi!</a:t>
            </a:r>
            <a:endParaRPr lang="en-US" sz="34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cho con cậy trông nơi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Chúa.</a:t>
            </a:r>
            <a:endParaRPr lang="en-US" sz="3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Giữa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biển đời đa đoan Chúa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ơi!</a:t>
            </a:r>
            <a:endParaRPr lang="en-US" sz="3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cho con biết yêu thương mọi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người.</a:t>
            </a:r>
            <a:endParaRPr lang="vi-VN" sz="3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495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 Chúa Giữa Cuộc Đời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79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855" y="413712"/>
            <a:ext cx="914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algn="ctr">
              <a:lnSpc>
                <a:spcPct val="137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Nguồn hạnh phúc nơi Chúa mà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thôi,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7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cho con trung tín theo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Ngài.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7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Nguồn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bình an nơi Chúa mà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thôi,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7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cho con yêu đời bác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ái.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7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niềm vui nơi Chúa nghỉ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ngơi,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7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cho con yêu đường thập tự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giá.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7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niềm vui yêu Chúa yêu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người,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7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cho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con theo Ngài hết cuộc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đời.</a:t>
            </a:r>
            <a:endParaRPr lang="vi-VN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9752"/>
            <a:ext cx="912495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 Chúa Giữa Cuộc Đời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37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97816"/>
            <a:ext cx="9144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2.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Giữa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cuộc đời cô đơn Chúa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ơi!</a:t>
            </a:r>
            <a:endParaRPr lang="en-US" sz="3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cho con cậy trông nơi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Chúa.</a:t>
            </a:r>
            <a:endParaRPr lang="en-US" sz="3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Giữa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biển đời đau thương Chúa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ơi!</a:t>
            </a:r>
            <a:endParaRPr lang="en-US" sz="3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cho con thứ tha xa oán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thù.</a:t>
            </a:r>
            <a:endParaRPr lang="en-US" sz="3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Giữa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cuộc đời bơ vơ Chúa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ơi!</a:t>
            </a:r>
            <a:endParaRPr lang="en-US" sz="3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cho con tình yêu trung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tín.</a:t>
            </a:r>
            <a:endParaRPr lang="en-US" sz="3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Giữa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chợ đời bôn ba Chúa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ơi!</a:t>
            </a:r>
            <a:endParaRPr lang="en-US" sz="3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cho con phó dâng Cha cuộc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đời.</a:t>
            </a:r>
            <a:endParaRPr lang="vi-VN" sz="3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495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 Chúa Giữa Cuộc Đời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11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855" y="413712"/>
            <a:ext cx="914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algn="ctr">
              <a:lnSpc>
                <a:spcPct val="137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Nguồn hạnh phúc nơi Chúa mà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thôi,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7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cho con trung tín theo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Ngài.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7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Nguồn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bình an nơi Chúa mà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thôi,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7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cho con yêu đời bác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ái.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7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niềm vui nơi Chúa nghỉ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ngơi,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7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cho con yêu đường thập tự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giá.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7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niềm vui yêu Chúa yêu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người,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7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cho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con theo Ngài hết cuộc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đời.</a:t>
            </a:r>
            <a:endParaRPr lang="vi-VN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9752"/>
            <a:ext cx="912495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 Chúa Giữa Cuộc Đời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18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97816"/>
            <a:ext cx="9144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3.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Giữa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cuộc tình ganh đua Chúa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ơi!</a:t>
            </a:r>
            <a:endParaRPr lang="en-US" sz="3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cho con tình yêu chân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chính.</a:t>
            </a:r>
            <a:endParaRPr lang="en-US" sz="3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Giữa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biển tình đam mê trái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ngang,</a:t>
            </a:r>
            <a:endParaRPr lang="en-US" sz="3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cho con trái tim yêu trong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sạch.</a:t>
            </a:r>
            <a:endParaRPr lang="en-US" sz="3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Giữa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cuộc đời u mê tối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tăm,</a:t>
            </a:r>
            <a:endParaRPr lang="en-US" sz="3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cho con tình yêu trong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sáng.</a:t>
            </a:r>
            <a:endParaRPr lang="en-US" sz="3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Giữa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biển tình trung trinh thánh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ân.</a:t>
            </a:r>
            <a:endParaRPr lang="en-US" sz="3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xin dâng trái tim yêu hòa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bình.</a:t>
            </a:r>
            <a:endParaRPr lang="vi-VN" sz="3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495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 Chúa Giữa Cuộc Đời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14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855" y="413712"/>
            <a:ext cx="914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algn="ctr">
              <a:lnSpc>
                <a:spcPct val="137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Nguồn hạnh phúc nơi Chúa mà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thôi,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7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cho con trung tín theo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Ngài.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7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Nguồn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bình an nơi Chúa mà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thôi,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7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cho con yêu đời bác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ái.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7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niềm vui nơi Chúa nghỉ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ngơi,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7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cho con yêu đường thập tự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giá.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7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niềm vui yêu Chúa yêu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người,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7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cho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con theo Ngài hết cuộc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đời.</a:t>
            </a:r>
            <a:endParaRPr lang="vi-VN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9752"/>
            <a:ext cx="912495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 Chúa Giữa Cuộc Đời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42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848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403235"/>
            <a:ext cx="9144000" cy="611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0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Con dâng về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một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niềm tin yêu bao la, 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ột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lòng cậy trông vàng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đá.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lên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lời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kinh như áng hương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trời.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Diệu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huyền tỏa bay nơi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nơi.</a:t>
            </a:r>
            <a:endParaRPr lang="en-US" sz="40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Dâng Về Mẹ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29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-18288" y="365539"/>
            <a:ext cx="9144000" cy="6661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5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Từ muôn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phương</a:t>
            </a:r>
            <a:r>
              <a:rPr lang="en-US" sz="42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ta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về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đây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sánh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vai lên đường </a:t>
            </a: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Đường đưa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ta</a:t>
            </a:r>
            <a:r>
              <a:rPr lang="en-US" sz="42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đi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lên đền Chúa </a:t>
            </a: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 </a:t>
            </a:r>
            <a:endParaRPr lang="vi-VN" sz="42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Lòng hân hoan ta hòa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chung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tiếng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hát nhịp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nhàng</a:t>
            </a: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42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Vui hát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mừng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mừng </a:t>
            </a: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Da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cứ</a:t>
            </a:r>
            <a:r>
              <a:rPr lang="en-US" sz="4200" dirty="0">
                <a:solidFill>
                  <a:srgbClr val="FFFFFF"/>
                </a:solidFill>
                <a:latin typeface="Arial" charset="0"/>
                <a:cs typeface="Arial" charset="0"/>
              </a:rPr>
              <a:t>u </a:t>
            </a:r>
            <a:r>
              <a:rPr lang="en-US" sz="420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độ</a:t>
            </a: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ta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 </a:t>
            </a:r>
            <a:endParaRPr lang="en-US" sz="42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Lên </a:t>
            </a:r>
            <a:r>
              <a:rPr lang="en-US" sz="28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Đền</a:t>
            </a:r>
            <a:r>
              <a:rPr lang="en-US" sz="28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endParaRPr lang="en-US" sz="28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58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4561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65000"/>
              </a:lnSpc>
              <a:defRPr/>
            </a:pP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1.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dâng về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</a:t>
            </a: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rọn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cuộc đời nơi khóc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than</a:t>
            </a: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Đường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đời nguy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nan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nâng đỡ cho vẹn toàn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Dâng Về Mẹ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26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403235"/>
            <a:ext cx="9144000" cy="611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0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Con dâng về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một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niềm tin yêu bao la, 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ột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lòng cậy trông vàng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đá.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lên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lời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kinh như áng hương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trời.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Diệu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huyền tỏa bay nơi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nơi.</a:t>
            </a:r>
            <a:endParaRPr lang="en-US" sz="40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Dâng Về Mẹ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26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4561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65000"/>
              </a:lnSpc>
              <a:defRPr/>
            </a:pP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2.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dâng về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</a:t>
            </a: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en-US" sz="4400" dirty="0">
                <a:solidFill>
                  <a:srgbClr val="FFFFFF"/>
                </a:solidFill>
                <a:latin typeface="Arial" charset="0"/>
                <a:cs typeface="Arial" charset="0"/>
              </a:rPr>
              <a:t>m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ộng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đời nở tươi ngát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hương</a:t>
            </a: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Dạt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dào yêu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thương</a:t>
            </a: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đừng phân rẽ trăm ngàn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đường.</a:t>
            </a:r>
            <a:endParaRPr lang="en-US" sz="4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Dâng Về Mẹ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43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403235"/>
            <a:ext cx="9144000" cy="611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0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Con dâng về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một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niềm tin yêu bao la, 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ột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lòng cậy trông vàng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đá.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lên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lời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kinh như áng hương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trời.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Diệu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huyền tỏa bay nơi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nơi.</a:t>
            </a:r>
            <a:endParaRPr lang="en-US" sz="40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Dâng Về Mẹ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07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4561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65000"/>
              </a:lnSpc>
              <a:defRPr/>
            </a:pP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3.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dâng về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</a:t>
            </a: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en-US" sz="4400" dirty="0">
                <a:solidFill>
                  <a:srgbClr val="FFFFFF"/>
                </a:solidFill>
                <a:latin typeface="Arial" charset="0"/>
                <a:cs typeface="Arial" charset="0"/>
              </a:rPr>
              <a:t>L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ời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nguyện tin yêu thiết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tha</a:t>
            </a: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Dù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đời phôi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pha,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en-US" sz="4400" dirty="0">
                <a:solidFill>
                  <a:srgbClr val="FFFFFF"/>
                </a:solidFill>
                <a:latin typeface="Arial" charset="0"/>
                <a:cs typeface="Arial" charset="0"/>
              </a:rPr>
              <a:t>t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ình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yêu vẫn luôn đậm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đà.</a:t>
            </a:r>
            <a:endParaRPr lang="en-US" sz="4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Dâng Về Mẹ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97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403235"/>
            <a:ext cx="9144000" cy="611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0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Con dâng về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một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niềm tin yêu bao la, 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ột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lòng cậy trông vàng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đá.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lên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lời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kinh như áng hương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trời.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Diệu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huyền tỏa bay nơi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nơi.</a:t>
            </a:r>
            <a:endParaRPr lang="en-US" sz="40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Dâng Về Mẹ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9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254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-18288" y="365539"/>
            <a:ext cx="9144000" cy="6661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5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Tiến tiến bước lên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đền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đền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thánh của người </a:t>
            </a: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Cất tiếng hát vui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lên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đền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thánh của người </a:t>
            </a: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Tiến tiến bước loan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truyền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hồng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ân </a:t>
            </a: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của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Chúa trời </a:t>
            </a: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Ta hát mừng tình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</a:t>
            </a: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iê</a:t>
            </a: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</a:t>
            </a:r>
            <a:r>
              <a:rPr lang="en-US" sz="420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hu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en-US" sz="4200" dirty="0">
                <a:solidFill>
                  <a:srgbClr val="FFFFFF"/>
                </a:solidFill>
                <a:latin typeface="Arial" charset="0"/>
                <a:cs typeface="Arial" charset="0"/>
              </a:rPr>
              <a:t>t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</a:t>
            </a:r>
            <a:endParaRPr lang="en-US" sz="42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Lên </a:t>
            </a:r>
            <a:r>
              <a:rPr lang="en-US" sz="28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Đền</a:t>
            </a:r>
            <a:r>
              <a:rPr lang="en-US" sz="28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endParaRPr lang="en-US" sz="28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39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" y="762000"/>
            <a:ext cx="9144000" cy="57215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5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Vui mừng khi người ta bảo tôi </a:t>
            </a:r>
          </a:p>
          <a:p>
            <a:pPr algn="ctr">
              <a:lnSpc>
                <a:spcPct val="135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Ta về thăm nhà </a:t>
            </a:r>
            <a:r>
              <a:rPr lang="en-US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</a:t>
            </a: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ha chúng ta </a:t>
            </a:r>
          </a:p>
          <a:p>
            <a:pPr algn="ctr">
              <a:lnSpc>
                <a:spcPct val="135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Một ngày trong</a:t>
            </a:r>
            <a:endParaRPr lang="en-US" sz="4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nhà </a:t>
            </a:r>
            <a:r>
              <a:rPr lang="en-US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</a:t>
            </a: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ha dấu yêu </a:t>
            </a:r>
          </a:p>
          <a:p>
            <a:pPr algn="ctr">
              <a:lnSpc>
                <a:spcPct val="135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Sướng vui thay</a:t>
            </a:r>
            <a:endParaRPr lang="en-US" sz="4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en-US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</a:t>
            </a: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ơn </a:t>
            </a:r>
            <a:r>
              <a:rPr lang="en-US" sz="460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trăm</a:t>
            </a: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n</a:t>
            </a:r>
            <a:r>
              <a:rPr lang="en-US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</a:t>
            </a: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ày ở</a:t>
            </a:r>
            <a:r>
              <a:rPr lang="en-US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 sz="460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xa</a:t>
            </a: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quê nhà. </a:t>
            </a:r>
            <a:endParaRPr lang="en-US" sz="4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Lên </a:t>
            </a:r>
            <a:r>
              <a:rPr lang="en-US" sz="28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Đền</a:t>
            </a:r>
            <a:r>
              <a:rPr lang="en-US" sz="28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endParaRPr lang="en-US" sz="28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75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-18288" y="365539"/>
            <a:ext cx="9144000" cy="6661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5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Từ muôn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phương</a:t>
            </a:r>
            <a:r>
              <a:rPr lang="en-US" sz="42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ta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về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đây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sánh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vai lên đường </a:t>
            </a: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Đường đưa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ta</a:t>
            </a:r>
            <a:r>
              <a:rPr lang="en-US" sz="42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đi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lên đền Chúa </a:t>
            </a: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 </a:t>
            </a:r>
            <a:endParaRPr lang="vi-VN" sz="42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Lòng hân hoan ta hòa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chung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tiếng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hát nhịp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nhàng</a:t>
            </a: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42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Vui hát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mừng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mừng </a:t>
            </a: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Da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cứ</a:t>
            </a:r>
            <a:r>
              <a:rPr lang="en-US" sz="4200" dirty="0">
                <a:solidFill>
                  <a:srgbClr val="FFFFFF"/>
                </a:solidFill>
                <a:latin typeface="Arial" charset="0"/>
                <a:cs typeface="Arial" charset="0"/>
              </a:rPr>
              <a:t>u </a:t>
            </a:r>
            <a:r>
              <a:rPr lang="en-US" sz="420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độ</a:t>
            </a: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ta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 </a:t>
            </a:r>
            <a:endParaRPr lang="en-US" sz="42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Lên </a:t>
            </a:r>
            <a:r>
              <a:rPr lang="en-US" sz="28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Đền</a:t>
            </a:r>
            <a:r>
              <a:rPr lang="en-US" sz="28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endParaRPr lang="en-US" sz="28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75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-18288" y="365539"/>
            <a:ext cx="9144000" cy="6661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5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Tiến tiến bước lên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đền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đền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thánh của người </a:t>
            </a: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Cất tiếng hát vui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lên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đền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thánh của người </a:t>
            </a: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Tiến tiến bước loan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truyền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hồng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ân </a:t>
            </a: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của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Chúa trời </a:t>
            </a: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Ta hát mừng tình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</a:t>
            </a: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iê</a:t>
            </a: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</a:t>
            </a:r>
            <a:r>
              <a:rPr lang="en-US" sz="420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hu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en-US" sz="4200" dirty="0">
                <a:solidFill>
                  <a:srgbClr val="FFFFFF"/>
                </a:solidFill>
                <a:latin typeface="Arial" charset="0"/>
                <a:cs typeface="Arial" charset="0"/>
              </a:rPr>
              <a:t>t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</a:t>
            </a:r>
            <a:endParaRPr lang="en-US" sz="42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Lên </a:t>
            </a:r>
            <a:r>
              <a:rPr lang="en-US" sz="28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Đền</a:t>
            </a:r>
            <a:r>
              <a:rPr lang="en-US" sz="28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endParaRPr lang="en-US" sz="28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23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>
        <a:spAutoFit/>
      </a:bodyPr>
      <a:lstStyle>
        <a:defPPr marL="0" indent="0">
          <a:lnSpc>
            <a:spcPct val="114000"/>
          </a:lnSpc>
          <a:defRPr sz="4300" dirty="0" smtClean="0">
            <a:solidFill>
              <a:srgbClr val="FFFFFF"/>
            </a:solidFill>
            <a:latin typeface="Arial" charset="0"/>
            <a:cs typeface="Arial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>
        <a:spAutoFit/>
      </a:bodyPr>
      <a:lstStyle>
        <a:defPPr marL="0" indent="0">
          <a:lnSpc>
            <a:spcPct val="114000"/>
          </a:lnSpc>
          <a:defRPr sz="4300" dirty="0" smtClean="0">
            <a:solidFill>
              <a:srgbClr val="FFFFFF"/>
            </a:solidFill>
            <a:latin typeface="Arial" charset="0"/>
            <a:cs typeface="Arial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6809</TotalTime>
  <Words>2338</Words>
  <Application>Microsoft Office PowerPoint</Application>
  <PresentationFormat>On-screen Show (4:3)</PresentationFormat>
  <Paragraphs>371</Paragraphs>
  <Slides>56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56</vt:i4>
      </vt:variant>
    </vt:vector>
  </HeadingPairs>
  <TitlesOfParts>
    <vt:vector size="66" baseType="lpstr">
      <vt:lpstr>Arial</vt:lpstr>
      <vt:lpstr>Calibri</vt:lpstr>
      <vt:lpstr>Times New Roman</vt:lpstr>
      <vt:lpstr>Default Design</vt:lpstr>
      <vt:lpstr>2_Default Design</vt:lpstr>
      <vt:lpstr>3_Default Design</vt:lpstr>
      <vt:lpstr>4_Default Design</vt:lpstr>
      <vt:lpstr>5_Default Design</vt:lpstr>
      <vt:lpstr>6_Default Design</vt:lpstr>
      <vt:lpstr>9_Default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AirMagnet,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Truc Ha</dc:creator>
  <cp:lastModifiedBy>HA TRUC DINH</cp:lastModifiedBy>
  <cp:revision>1677</cp:revision>
  <dcterms:created xsi:type="dcterms:W3CDTF">2010-03-31T06:10:49Z</dcterms:created>
  <dcterms:modified xsi:type="dcterms:W3CDTF">2019-09-17T09:27:17Z</dcterms:modified>
</cp:coreProperties>
</file>