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56" r:id="rId7"/>
  </p:sldMasterIdLst>
  <p:notesMasterIdLst>
    <p:notesMasterId r:id="rId64"/>
  </p:notesMasterIdLst>
  <p:sldIdLst>
    <p:sldId id="1333" r:id="rId8"/>
    <p:sldId id="1532" r:id="rId9"/>
    <p:sldId id="1533" r:id="rId10"/>
    <p:sldId id="1279" r:id="rId11"/>
    <p:sldId id="1584" r:id="rId12"/>
    <p:sldId id="1585" r:id="rId13"/>
    <p:sldId id="1575" r:id="rId14"/>
    <p:sldId id="1576" r:id="rId15"/>
    <p:sldId id="1577" r:id="rId16"/>
    <p:sldId id="1330" r:id="rId17"/>
    <p:sldId id="1186" r:id="rId18"/>
    <p:sldId id="1578" r:id="rId19"/>
    <p:sldId id="468" r:id="rId20"/>
    <p:sldId id="1470" r:id="rId21"/>
    <p:sldId id="1579" r:id="rId22"/>
    <p:sldId id="1580" r:id="rId23"/>
    <p:sldId id="1581" r:id="rId24"/>
    <p:sldId id="1582" r:id="rId25"/>
    <p:sldId id="1583" r:id="rId26"/>
    <p:sldId id="670" r:id="rId27"/>
    <p:sldId id="1586" r:id="rId28"/>
    <p:sldId id="1587" r:id="rId29"/>
    <p:sldId id="1588" r:id="rId30"/>
    <p:sldId id="602" r:id="rId31"/>
    <p:sldId id="1589" r:id="rId32"/>
    <p:sldId id="1590" r:id="rId33"/>
    <p:sldId id="1591" r:id="rId34"/>
    <p:sldId id="1592" r:id="rId35"/>
    <p:sldId id="1593" r:id="rId36"/>
    <p:sldId id="1594" r:id="rId37"/>
    <p:sldId id="1595" r:id="rId38"/>
    <p:sldId id="1177" r:id="rId39"/>
    <p:sldId id="1598" r:id="rId40"/>
    <p:sldId id="1597" r:id="rId41"/>
    <p:sldId id="1599" r:id="rId42"/>
    <p:sldId id="1219" r:id="rId43"/>
    <p:sldId id="1482" r:id="rId44"/>
    <p:sldId id="1379" r:id="rId45"/>
    <p:sldId id="1600" r:id="rId46"/>
    <p:sldId id="1611" r:id="rId47"/>
    <p:sldId id="1176" r:id="rId48"/>
    <p:sldId id="1487" r:id="rId49"/>
    <p:sldId id="1380" r:id="rId50"/>
    <p:sldId id="1602" r:id="rId51"/>
    <p:sldId id="1603" r:id="rId52"/>
    <p:sldId id="1604" r:id="rId53"/>
    <p:sldId id="1605" r:id="rId54"/>
    <p:sldId id="1175" r:id="rId55"/>
    <p:sldId id="1492" r:id="rId56"/>
    <p:sldId id="1398" r:id="rId57"/>
    <p:sldId id="1606" r:id="rId58"/>
    <p:sldId id="1607" r:id="rId59"/>
    <p:sldId id="1608" r:id="rId60"/>
    <p:sldId id="1609" r:id="rId61"/>
    <p:sldId id="1610" r:id="rId62"/>
    <p:sldId id="1174" r:id="rId6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33"/>
    <a:srgbClr val="FF3300"/>
    <a:srgbClr val="FF5050"/>
    <a:srgbClr val="990099"/>
    <a:srgbClr val="CC00CC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91" autoAdjust="0"/>
    <p:restoredTop sz="86353" autoAdjust="0"/>
  </p:normalViewPr>
  <p:slideViewPr>
    <p:cSldViewPr>
      <p:cViewPr varScale="1">
        <p:scale>
          <a:sx n="74" d="100"/>
          <a:sy n="74" d="100"/>
        </p:scale>
        <p:origin x="1109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slide" Target="slides/slide32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slide" Target="slides/slide35.xml"/><Relationship Id="rId47" Type="http://schemas.openxmlformats.org/officeDocument/2006/relationships/slide" Target="slides/slide40.xml"/><Relationship Id="rId50" Type="http://schemas.openxmlformats.org/officeDocument/2006/relationships/slide" Target="slides/slide43.xml"/><Relationship Id="rId55" Type="http://schemas.openxmlformats.org/officeDocument/2006/relationships/slide" Target="slides/slide48.xml"/><Relationship Id="rId63" Type="http://schemas.openxmlformats.org/officeDocument/2006/relationships/slide" Target="slides/slide56.xml"/><Relationship Id="rId68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slide" Target="slides/slide33.xml"/><Relationship Id="rId45" Type="http://schemas.openxmlformats.org/officeDocument/2006/relationships/slide" Target="slides/slide38.xml"/><Relationship Id="rId53" Type="http://schemas.openxmlformats.org/officeDocument/2006/relationships/slide" Target="slides/slide46.xml"/><Relationship Id="rId58" Type="http://schemas.openxmlformats.org/officeDocument/2006/relationships/slide" Target="slides/slide51.xml"/><Relationship Id="rId66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49" Type="http://schemas.openxmlformats.org/officeDocument/2006/relationships/slide" Target="slides/slide42.xml"/><Relationship Id="rId57" Type="http://schemas.openxmlformats.org/officeDocument/2006/relationships/slide" Target="slides/slide50.xml"/><Relationship Id="rId61" Type="http://schemas.openxmlformats.org/officeDocument/2006/relationships/slide" Target="slides/slide54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openxmlformats.org/officeDocument/2006/relationships/slide" Target="slides/slide37.xml"/><Relationship Id="rId52" Type="http://schemas.openxmlformats.org/officeDocument/2006/relationships/slide" Target="slides/slide45.xml"/><Relationship Id="rId60" Type="http://schemas.openxmlformats.org/officeDocument/2006/relationships/slide" Target="slides/slide53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slide" Target="slides/slide36.xml"/><Relationship Id="rId48" Type="http://schemas.openxmlformats.org/officeDocument/2006/relationships/slide" Target="slides/slide41.xml"/><Relationship Id="rId56" Type="http://schemas.openxmlformats.org/officeDocument/2006/relationships/slide" Target="slides/slide49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51" Type="http://schemas.openxmlformats.org/officeDocument/2006/relationships/slide" Target="slides/slide44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slide" Target="slides/slide31.xml"/><Relationship Id="rId46" Type="http://schemas.openxmlformats.org/officeDocument/2006/relationships/slide" Target="slides/slide39.xml"/><Relationship Id="rId59" Type="http://schemas.openxmlformats.org/officeDocument/2006/relationships/slide" Target="slides/slide52.xml"/><Relationship Id="rId67" Type="http://schemas.openxmlformats.org/officeDocument/2006/relationships/theme" Target="theme/theme1.xml"/><Relationship Id="rId20" Type="http://schemas.openxmlformats.org/officeDocument/2006/relationships/slide" Target="slides/slide13.xml"/><Relationship Id="rId41" Type="http://schemas.openxmlformats.org/officeDocument/2006/relationships/slide" Target="slides/slide34.xml"/><Relationship Id="rId54" Type="http://schemas.openxmlformats.org/officeDocument/2006/relationships/slide" Target="slides/slide47.xml"/><Relationship Id="rId62" Type="http://schemas.openxmlformats.org/officeDocument/2006/relationships/slide" Target="slides/slide5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4CB75-6526-4142-A771-B26B468A370A}" type="datetimeFigureOut">
              <a:rPr lang="en-US" smtClean="0"/>
              <a:t>9/17/2019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83E924-8FC9-4187-A9F9-032291BDF4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4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89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398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055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647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83E924-8FC9-4187-A9F9-032291BDF47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37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94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7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0714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679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87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9118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546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1469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5261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286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585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4840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192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9055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4961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60127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78244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5917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5318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67852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67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53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076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16274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927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8677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2071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10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2008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3496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0873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7800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2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01822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349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077451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48718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93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04500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54529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5831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0224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7618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593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6935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09696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1645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16701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82222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05336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15646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376468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83860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206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912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2431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5184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0599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284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4699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7165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21766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4477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78B94B-7238-4525-BAAB-065BC86A1A3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303488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139168-6978-4CD2-829E-275A4C5BD2B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050688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3F1547-0613-42C1-B87B-C5F7EAFED23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466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14344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C6A74F-93F2-4666-B43B-E0BBF80ADBB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9504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F34C51-9091-4907-A5FD-9BB2B2A5920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1949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A5931-4B5F-49BB-8736-0C4DE44DDD2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98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F4EE8A-949D-4DF0-A093-89C4D19EF1C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31186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4746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1654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F48AA-FAAD-4A5B-AF17-9CC3EC897FE6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77655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79E677-1D6E-4A10-A0FD-AA437FD746A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156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3D4A72-8168-42D2-8E52-A5534C574B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000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8DFF6-F69F-438F-A1E8-583AC08A5D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16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484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34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242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2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4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482876A-56E0-4ABF-9977-91F17B2BD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807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vi-VN" sz="6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ườ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66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6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Niên</a:t>
            </a: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66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en-US" sz="4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09 </a:t>
            </a:r>
            <a:r>
              <a:rPr lang="en-US" sz="4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2019</a:t>
            </a:r>
            <a:endParaRPr lang="en-US" sz="4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9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442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7309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Book of </a:t>
            </a:r>
            <a:r>
              <a:rPr lang="en-US" sz="28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Prophet Amos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Hear this, you who trample upon the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needy 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destroy the poor of the land!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“When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will the new moon be over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,”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you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ask, “that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we may sell our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grain, 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sabbath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, that we may display the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wheat? We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will diminish the </a:t>
            </a:r>
            <a:r>
              <a:rPr lang="en-US" sz="3800" dirty="0" err="1">
                <a:solidFill>
                  <a:schemeClr val="bg1"/>
                </a:solidFill>
                <a:latin typeface="Arial" charset="0"/>
                <a:cs typeface="Arial" charset="0"/>
              </a:rPr>
              <a:t>ephah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 </a:t>
            </a:r>
            <a:r>
              <a:rPr lang="en-US" sz="4000" dirty="0">
                <a:solidFill>
                  <a:schemeClr val="bg1"/>
                </a:solidFill>
                <a:latin typeface="Arial" charset="0"/>
                <a:cs typeface="Arial" charset="0"/>
              </a:rPr>
              <a:t>add to the shekel, and fix our scales for cheating!</a:t>
            </a:r>
          </a:p>
          <a:p>
            <a:pPr marL="0" indent="0">
              <a:lnSpc>
                <a:spcPct val="140000"/>
              </a:lnSpc>
              <a:defRPr/>
            </a:pP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5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42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We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will buy the lowly for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silver,</a:t>
            </a: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and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poor for a pair of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sandals;</a:t>
            </a: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even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the refuse of the wheat we will sell!"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The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LORD has sworn by the pride of 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Jacob: Never </a:t>
            </a:r>
            <a:r>
              <a:rPr lang="en-US" sz="3800" dirty="0">
                <a:solidFill>
                  <a:schemeClr val="bg1"/>
                </a:solidFill>
                <a:latin typeface="Arial" charset="0"/>
                <a:cs typeface="Arial" charset="0"/>
              </a:rPr>
              <a:t>will I forget a thing they have done</a:t>
            </a:r>
            <a:r>
              <a:rPr lang="en-US" sz="38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!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8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40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40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614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lời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cất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nhắc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 túng lên.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93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112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4864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Này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tôi tớ Chúa,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dâng lời ngợi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,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 lời ngợi ca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 Danh Ngài.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ca tụng danh Thánh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vi-VN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giờ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đây,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và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tới muôn muôn đời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44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lời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cất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nhắc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 túng lên.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0369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112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2.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Này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đây Thiên Chúa.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trổi cao vượt mọi dân.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Vinh hiển Ngài,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 lút cung trời.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Chốn cao vời Ngài cuối xuống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nhìn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xem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địa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giới với cung trời</a:t>
            </a: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lời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cất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nhắc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 túng lên.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07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96530"/>
            <a:ext cx="91257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Tv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112</a:t>
            </a:r>
            <a:endParaRPr lang="en-US" sz="28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502920"/>
            <a:ext cx="9125712" cy="653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3.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Từ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nơi bụi cát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Chúa nâng người hèn đơn.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Lôi người nghèo lên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khỏi phân bợn.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Để ngang hàng dân phú quý,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đặt ngồi </a:t>
            </a: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chung</a:t>
            </a:r>
            <a:endParaRPr lang="en-US" sz="46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hàng </a:t>
            </a:r>
            <a:r>
              <a:rPr lang="vi-VN" sz="46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phú quý dân Ngài.</a:t>
            </a:r>
            <a:endParaRPr lang="en-US" sz="46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1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8288" y="413712"/>
            <a:ext cx="912571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8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Đáp</a:t>
            </a:r>
            <a:r>
              <a:rPr lang="en-US" sz="3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Ca</a:t>
            </a:r>
            <a:endParaRPr lang="en-US" sz="38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8288" y="1143000"/>
            <a:ext cx="9125712" cy="54612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Hãy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dâng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lời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ngợi khen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Ngài cất </a:t>
            </a: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nhắc</a:t>
            </a:r>
            <a:endParaRPr lang="en-US" sz="60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60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kẻ </a:t>
            </a:r>
            <a:r>
              <a:rPr lang="vi-VN" sz="60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nghèo túng lên.</a:t>
            </a:r>
            <a:endParaRPr lang="en-US" sz="60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1628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Thánh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Vịnh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098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2400" y="722531"/>
            <a:ext cx="8973312" cy="5789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Lạy Tổng lãnh thiên thần Mi-ca-e,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là vị Nguyên soái cơ binh trên trời,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phù hộ chúng con trong cuộc chiến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chống sự dữ và cạm bẫy ác thần.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Xin dùng quyền phép Chúa trị Xatan</a:t>
            </a:r>
            <a:r>
              <a:rPr lang="en-US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en-US" sz="4200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37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5000"/>
              </a:lnSpc>
              <a:defRPr/>
            </a:pPr>
            <a:r>
              <a:rPr lang="en-US" sz="2800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first Letter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 St Paul to </a:t>
            </a: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Timothy</a:t>
            </a:r>
            <a:endParaRPr lang="en-US" sz="2800" dirty="0" smtClean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Beloved: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First of all, I ask that supplications,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prayers, petitions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, and thanksgivings be offered for everyone,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kings and for all in authority,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we may lead a quiet and tranquil life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in all devotion and dignity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5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good and pleasing to God our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savior, who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wills everyone to be saved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to come to knowledge of the truth.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For there is one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God.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also one mediator between God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men, the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man Christ Jesus,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gave himself as ransom for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all.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This </a:t>
            </a:r>
            <a:r>
              <a:rPr lang="en-US" sz="3800" dirty="0">
                <a:solidFill>
                  <a:srgbClr val="FFFFFF"/>
                </a:solidFill>
                <a:latin typeface="Arial" charset="0"/>
                <a:cs typeface="Arial" charset="0"/>
              </a:rPr>
              <a:t>was the testimony at the proper time</a:t>
            </a:r>
            <a:r>
              <a:rPr lang="en-US" sz="38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8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24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this I was appointed preacher and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apostle 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am speaking the truth, I am not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lying, teacher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of the Gentiles in faith and truth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It is my wish, then, that in every place the men should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pray, lifting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up holy hands, without anger or argument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33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5943600" y="73152"/>
            <a:ext cx="3200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Tung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Hô</a:t>
            </a:r>
            <a:r>
              <a:rPr lang="en-US" sz="24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FF9900"/>
                </a:solidFill>
                <a:latin typeface="Arial" charset="0"/>
                <a:cs typeface="Arial" charset="0"/>
              </a:rPr>
              <a:t>Tin </a:t>
            </a:r>
            <a:r>
              <a:rPr lang="en-US" sz="2400" b="1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Mừng</a:t>
            </a:r>
            <a:endParaRPr lang="en-US" sz="24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245" y="534817"/>
            <a:ext cx="9144000" cy="6657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5000"/>
              </a:lnSpc>
              <a:defRPr/>
            </a:pP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Đức Giêsu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Kitô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vốn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giàu sang phú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quý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nhưng đã trở nên khó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nghèo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Để lấy cái nghèo của mình mà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làm cho anh em trở nên giàu có.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4800" dirty="0" smtClean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, Alleluia,</a:t>
            </a:r>
            <a:r>
              <a:rPr lang="en-US" sz="4800" dirty="0">
                <a:solidFill>
                  <a:srgbClr val="FFFF00"/>
                </a:solidFill>
                <a:latin typeface="Arial" charset="0"/>
                <a:cs typeface="Arial" charset="0"/>
              </a:rPr>
              <a:t> </a:t>
            </a:r>
            <a:r>
              <a:rPr lang="vi-VN" sz="4800" dirty="0">
                <a:solidFill>
                  <a:srgbClr val="FFFF00"/>
                </a:solidFill>
                <a:latin typeface="Arial" charset="0"/>
                <a:cs typeface="Arial" charset="0"/>
              </a:rPr>
              <a:t>Alleluia</a:t>
            </a:r>
            <a:endParaRPr lang="en-US" sz="4800" dirty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56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51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800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A reading from the Holy Gospel according to Luke</a:t>
            </a:r>
            <a:endParaRPr lang="en-US" sz="2800" dirty="0" smtClean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Jesus said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disciples,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“A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rich man had a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steward who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was reported to him for squandering his property.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summoned him and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‘What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this I hear about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you? Prepare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 full account of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your stewardship,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3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because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can no longer be my steward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steward said to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himself,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‘What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shall I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do, now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my master is taking the position of steward away from me?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am not strong enough to dig and I am ashamed to beg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1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know what I shall do so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that, when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am removed from the stewardship,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they may welcome me into their homes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called in his master's debtors one by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one. To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first he said,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‘How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much do you owe my master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replied,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‘One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hundred measures of olive oil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27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said to him,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‘Here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is your promissory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note.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Sit down and quickly write one for fifty.’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to another the steward said,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‘And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you, how much do you owe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replied,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‘One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hundred </a:t>
            </a:r>
            <a:r>
              <a:rPr lang="en-US" sz="3900" dirty="0" err="1">
                <a:solidFill>
                  <a:srgbClr val="FFFFFF"/>
                </a:solidFill>
                <a:latin typeface="Arial" charset="0"/>
                <a:cs typeface="Arial" charset="0"/>
              </a:rPr>
              <a:t>kors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 of wheat.'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steward said to him, 'Here is your promissory note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;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54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write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one for eighty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.’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master commended that dishonest steward for acting prudently.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“For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children of this world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are more prudent in dealing with their own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generation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are the children of light.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 tell you, make friends for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yourselves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523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with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dishonest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wealth,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that when it fails, you will be welcomed into eternal dwellings.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The person who is trustworthy in very small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matters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also trustworthy in great ones;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and the person who is dishonest in very small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matters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83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155448" y="722531"/>
            <a:ext cx="8970264" cy="576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cùng thuộc hạ đang rảo quanh thế giới</a:t>
            </a:r>
            <a:r>
              <a:rPr lang="en-US" sz="4200" dirty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tìm mọi cách làm hại các linh hồn,</a:t>
            </a:r>
          </a:p>
          <a:p>
            <a:pPr marL="0" indent="0" eaLnBrk="1" hangingPunct="1">
              <a:lnSpc>
                <a:spcPct val="150000"/>
              </a:lnSpc>
              <a:defRPr/>
            </a:pPr>
            <a:r>
              <a:rPr lang="vi-VN" sz="4200" dirty="0">
                <a:solidFill>
                  <a:schemeClr val="bg1"/>
                </a:solidFill>
                <a:latin typeface="Arial" charset="0"/>
                <a:cs typeface="Arial" charset="0"/>
              </a:rPr>
              <a:t>và giam chúng trong hoả ngục đời đời</a:t>
            </a:r>
            <a:r>
              <a:rPr lang="vi-VN" sz="42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125000"/>
              </a:lnSpc>
              <a:defRPr/>
            </a:pPr>
            <a:r>
              <a:rPr lang="vi-VN" sz="4300" b="1" dirty="0">
                <a:solidFill>
                  <a:srgbClr val="FF9900"/>
                </a:solidFill>
                <a:latin typeface="Arial" charset="0"/>
                <a:cs typeface="Arial" charset="0"/>
              </a:rPr>
              <a:t>Amen.</a:t>
            </a:r>
            <a:endParaRPr lang="en-US" sz="4300" b="1" i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09728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Kinh Cầu </a:t>
            </a:r>
            <a:r>
              <a:rPr lang="it-IT" sz="2600" b="1" dirty="0">
                <a:solidFill>
                  <a:srgbClr val="FF9900"/>
                </a:solidFill>
                <a:latin typeface="Arial" charset="0"/>
                <a:cs typeface="Arial" charset="0"/>
              </a:rPr>
              <a:t>Tổng Lãnh Thiên Thần </a:t>
            </a:r>
            <a:r>
              <a:rPr lang="it-IT" sz="2600" b="1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Micae</a:t>
            </a:r>
            <a:endParaRPr lang="en-US" sz="2600" b="1" dirty="0">
              <a:solidFill>
                <a:srgbClr val="FF99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6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814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is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also dishonest in great ones.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If,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therefore,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you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are not trustworthy with dishonest wealth,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will trust you with true wealth?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If you are not trustworthy with what belongs to another,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who will give you what is yours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?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098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82880"/>
            <a:ext cx="9144000" cy="674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4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No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servant can serve two masters.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He will either hate one and love the 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other, or </a:t>
            </a: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be devoted to one and despise the other.</a:t>
            </a:r>
          </a:p>
          <a:p>
            <a:pPr marL="0" indent="0">
              <a:lnSpc>
                <a:spcPct val="140000"/>
              </a:lnSpc>
              <a:defRPr/>
            </a:pPr>
            <a:r>
              <a:rPr lang="en-US" sz="3900" dirty="0">
                <a:solidFill>
                  <a:srgbClr val="FFFFFF"/>
                </a:solidFill>
                <a:latin typeface="Arial" charset="0"/>
                <a:cs typeface="Arial" charset="0"/>
              </a:rPr>
              <a:t>You cannot serve both God and mammon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.”</a:t>
            </a:r>
          </a:p>
          <a:p>
            <a:pPr marL="0" indent="0">
              <a:lnSpc>
                <a:spcPct val="140000"/>
              </a:lnSpc>
              <a:defRPr/>
            </a:pP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>
              <a:lnSpc>
                <a:spcPct val="140000"/>
              </a:lnSpc>
              <a:defRPr/>
            </a:pP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</a:t>
            </a:r>
            <a:endParaRPr lang="en-US" sz="3600" b="1" dirty="0">
              <a:solidFill>
                <a:srgbClr val="FF99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83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548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41919"/>
            <a:ext cx="9144000" cy="531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  <a:endParaRPr lang="en-US" sz="24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Biết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lấy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gì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cảm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mến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biết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lấy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chi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báo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đền</a:t>
            </a:r>
            <a:endParaRPr lang="en-US" sz="46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hồng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ân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Chúa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cao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vời</a:t>
            </a:r>
            <a:endParaRPr lang="en-US" sz="46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Chúa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đã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làm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cho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con.</a:t>
            </a:r>
            <a:endParaRPr lang="en-US" sz="4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8025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741760" y="18590"/>
            <a:ext cx="2420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Sai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</a:t>
            </a:r>
            <a:endParaRPr lang="en-US" sz="24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560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1173" y="480255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Trao cho con lời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con hoen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úa.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đem </a:t>
            </a:r>
            <a:r>
              <a:rPr lang="en-US" sz="40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lời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hân </a:t>
            </a:r>
            <a:r>
              <a:rPr lang="en-US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ý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đến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cho mọi nơi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Ra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đi đầy nguyện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ước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này con gieo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bước.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Nguyện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đời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algn="ctr">
              <a:lnSpc>
                <a:spcPct val="13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đem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nguồn yêu mến đến cho người.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741760" y="18590"/>
            <a:ext cx="2420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Sai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</a:t>
            </a:r>
            <a:endParaRPr lang="en-US" sz="24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2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941919"/>
            <a:ext cx="9144000" cy="5318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 smtClean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  <a:endParaRPr lang="en-US" sz="2400" dirty="0">
              <a:solidFill>
                <a:srgbClr val="FF9900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Biết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lấy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gì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cảm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mến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biết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lấy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chi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báo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đền</a:t>
            </a:r>
            <a:endParaRPr lang="en-US" sz="46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hồng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ân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Chúa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cao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vời</a:t>
            </a:r>
            <a:endParaRPr lang="en-US" sz="4600" dirty="0" smtClean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600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Chúa</a:t>
            </a:r>
            <a:r>
              <a:rPr lang="en-US" sz="4600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đã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làm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>
                <a:solidFill>
                  <a:schemeClr val="bg1"/>
                </a:solidFill>
                <a:latin typeface="Arial" charset="0"/>
                <a:cs typeface="Arial" charset="0"/>
              </a:rPr>
              <a:t>cho</a:t>
            </a:r>
            <a:r>
              <a:rPr lang="en-US" sz="4600" dirty="0">
                <a:solidFill>
                  <a:schemeClr val="bg1"/>
                </a:solidFill>
                <a:latin typeface="Arial" charset="0"/>
                <a:cs typeface="Arial" charset="0"/>
              </a:rPr>
              <a:t> con.</a:t>
            </a:r>
            <a:endParaRPr lang="en-US" sz="4600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48025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r>
              <a:rPr lang="en-US" sz="24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4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6741760" y="18590"/>
            <a:ext cx="24205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Nghi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thức</a:t>
            </a:r>
            <a:r>
              <a:rPr lang="en-US" sz="2400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Sai</a:t>
            </a:r>
            <a:r>
              <a:rPr lang="en-US" sz="2400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Đi</a:t>
            </a:r>
            <a:endParaRPr lang="en-US" sz="2400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19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089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657927"/>
            <a:ext cx="9144000" cy="6410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Này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đây bông lúa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mới,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với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đây chùm nho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tươi.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màu ruộng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đồng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còn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đang ngát hương thơm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nồng.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Cùng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lao công sớm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tối,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tháng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năm đầy lo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toan.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kính dâng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hoa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trái thơm lành Ngài đã thuơng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ban</a:t>
            </a:r>
            <a:endParaRPr lang="en-US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10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413712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dâng, xin dâng lên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rượu ngon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Ngài đoái trông.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dâng, xin dâng lên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xác hồn con,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Ngài đỡ nâng.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80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657927"/>
            <a:ext cx="9144000" cy="6334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30000"/>
              </a:lnSpc>
              <a:defRPr/>
            </a:pP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tiến Chúa,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phút giây đời an vui.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Dâng Ngài tình yêu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cùng bao ước mơ trong đời.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Cùng dâng bao nước mắt,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với bao niềm thương đau.</a:t>
            </a: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Bao nỗi cơ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cầu,</a:t>
            </a:r>
            <a:endParaRPr lang="en-US" sz="39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0000"/>
              </a:lnSpc>
              <a:defRPr/>
            </a:pP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mưa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nắng dãi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dầu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cuộc </a:t>
            </a:r>
            <a:r>
              <a:rPr lang="vi-VN" sz="3900" dirty="0">
                <a:solidFill>
                  <a:srgbClr val="FFFFFF"/>
                </a:solidFill>
                <a:latin typeface="Arial" charset="0"/>
                <a:cs typeface="Arial" charset="0"/>
              </a:rPr>
              <a:t>sống hôm </a:t>
            </a:r>
            <a:r>
              <a:rPr lang="vi-VN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nay</a:t>
            </a:r>
            <a:r>
              <a:rPr lang="en-US" sz="39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39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618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675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9421" y="413712"/>
            <a:ext cx="91440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50000"/>
              </a:lnSpc>
              <a:defRPr/>
            </a:pP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2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dâng, xin dâng lên </a:t>
            </a: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</a:t>
            </a:r>
            <a:endParaRPr lang="en-US" sz="43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bánh </a:t>
            </a: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rượu ngon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Ngài đoái trông.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dâng, xin dâng lên Chúa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xác hồn con,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300" dirty="0">
                <a:solidFill>
                  <a:srgbClr val="FFFFFF"/>
                </a:solidFill>
                <a:latin typeface="Arial" charset="0"/>
                <a:cs typeface="Arial" charset="0"/>
              </a:rPr>
              <a:t>xin Ngài đỡ nâng.</a:t>
            </a:r>
            <a:endParaRPr lang="en-US" sz="43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91400" y="182880"/>
            <a:ext cx="17343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Tiến 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5712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12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27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bon chen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tìm nhan thánh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biển đời xa hoa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biêt thương ai đói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nghèo.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hoang mang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cậy trông nơi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biển đời đa đoan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biết yêu thương mọi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9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7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hạnh phúc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trung tín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bình an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đời bác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nơi Chúa nghỉ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đường thập tự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yêu Chúa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Ngài hết cuộc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837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cô đơn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cậy trông nơi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Chúa.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biển đời đau thương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thứ tha xa oán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thù.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bơ vơ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tình yêu trung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tín.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chợ đời bôn ba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phó dâng Cha cuộc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11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7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hạnh phúc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trung tín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bình an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đời bác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nơi Chúa nghỉ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đường thập tự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yêu Chúa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Ngài hết cuộc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189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597816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en-US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tình ganh đua Chúa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ơi!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tình yêu chân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chính.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biển tình đam mê trái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ngang,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trái tim yêu trong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sạch.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u mê tối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tăm,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tình yêu trong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sáng.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Giữa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biển tình trung trinh thánh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ân.</a:t>
            </a:r>
            <a:endParaRPr lang="en-US" sz="3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50000"/>
              </a:lnSpc>
              <a:defRPr/>
            </a:pP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3400" dirty="0">
                <a:solidFill>
                  <a:srgbClr val="FFFFFF"/>
                </a:solidFill>
                <a:latin typeface="Arial" charset="0"/>
                <a:cs typeface="Arial" charset="0"/>
              </a:rPr>
              <a:t>xin dâng trái tim yêu hòa </a:t>
            </a:r>
            <a:r>
              <a:rPr lang="vi-VN" sz="3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bình.</a:t>
            </a:r>
            <a:endParaRPr lang="vi-VN" sz="3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14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855" y="413712"/>
            <a:ext cx="9144000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algn="ctr">
              <a:lnSpc>
                <a:spcPct val="137000"/>
              </a:lnSpc>
              <a:defRPr/>
            </a:pP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Nguồn hạnh phúc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trung tín theo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Ngài.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Nguồn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bình an nơi Chúa mà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thôi,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đời bác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ái.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nơi Chúa nghỉ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ngơi,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xin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cho con yêu đường thập tự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giá.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Và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niềm vui yêu Chúa yêu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người,</a:t>
            </a:r>
            <a:endParaRPr lang="en-US" sz="3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7000"/>
              </a:lnSpc>
              <a:defRPr/>
            </a:pP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cho </a:t>
            </a:r>
            <a:r>
              <a:rPr lang="vi-VN" sz="3600" dirty="0">
                <a:solidFill>
                  <a:srgbClr val="FFFFFF"/>
                </a:solidFill>
                <a:latin typeface="Arial" charset="0"/>
                <a:cs typeface="Arial" charset="0"/>
              </a:rPr>
              <a:t>con theo Ngài hết cuộc </a:t>
            </a:r>
            <a:r>
              <a:rPr lang="vi-VN" sz="3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đời.</a:t>
            </a:r>
            <a:endParaRPr lang="vi-VN" sz="36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7315200" y="182880"/>
            <a:ext cx="18097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Hiệ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</a:t>
            </a:r>
            <a:r>
              <a:rPr lang="en-US" sz="2400" b="1" dirty="0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3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99752"/>
            <a:ext cx="91249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Yêu Chúa Giữa Cuộc Đời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0426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8486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11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về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tin yêu bao la,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cậy trông vàng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kinh như áng 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Diệu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huyền tỏa bay nơi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29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365539"/>
            <a:ext cx="9144000" cy="666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Từ muôn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phương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vai lên đường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đưa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lên đền Chúa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Lòng hân hoan ta hòa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hát nhịp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Vui hát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cứ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u 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độ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 </a:t>
            </a:r>
            <a:r>
              <a:rPr lang="en-US" sz="2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58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56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1.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về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rọn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cuộc đời nơi khóc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than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đời nguy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nan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nâng đỡ cho vẹn toàn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26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11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về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tin yêu bao la,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cậy trông vàng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kinh như áng 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Diệu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huyền tỏa bay nơi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26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56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2.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về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ộng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đời nở tươi ngát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hương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Dạt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dào yêu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thương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đừng phân rẽ trăm ngàn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đường.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943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11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về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tin yêu bao la,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cậy trông vàng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kinh như áng 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Diệu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huyền tỏa bay nơi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07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1066800"/>
            <a:ext cx="9144000" cy="4561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 algn="ctr">
              <a:lnSpc>
                <a:spcPct val="165000"/>
              </a:lnSpc>
              <a:defRPr/>
            </a:pP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3.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Con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dâng về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L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ời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nguyện tin yêu thiết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tha</a:t>
            </a:r>
            <a:r>
              <a:rPr lang="en-US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</a:p>
          <a:p>
            <a:pPr marL="0" indent="0" algn="ctr">
              <a:lnSpc>
                <a:spcPct val="165000"/>
              </a:lnSpc>
              <a:defRPr/>
            </a:pP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Dù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đời phôi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pha,</a:t>
            </a:r>
            <a:endParaRPr lang="en-US" sz="44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65000"/>
              </a:lnSpc>
              <a:defRPr/>
            </a:pPr>
            <a:r>
              <a:rPr lang="en-US" sz="44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ình </a:t>
            </a:r>
            <a:r>
              <a:rPr lang="vi-VN" sz="4400" dirty="0">
                <a:solidFill>
                  <a:srgbClr val="FFFFFF"/>
                </a:solidFill>
                <a:latin typeface="Arial" charset="0"/>
                <a:cs typeface="Arial" charset="0"/>
              </a:rPr>
              <a:t>yêu vẫn luôn đậm </a:t>
            </a:r>
            <a:r>
              <a:rPr lang="vi-VN" sz="44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đà.</a:t>
            </a:r>
            <a:endParaRPr lang="en-US" sz="44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897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403235"/>
            <a:ext cx="9144000" cy="611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30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Con dâng về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,</a:t>
            </a: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niềm tin yêu bao la, 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en-US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ột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lòng cậy trông vàng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đá.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Dâng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lên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Mẹ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lời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kinh như áng hương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trời.</a:t>
            </a:r>
            <a:endParaRPr lang="en-US" sz="40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50000"/>
              </a:lnSpc>
              <a:defRPr/>
            </a:pP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Diệu </a:t>
            </a:r>
            <a:r>
              <a:rPr lang="vi-VN" sz="4000" dirty="0">
                <a:solidFill>
                  <a:srgbClr val="FFFFFF"/>
                </a:solidFill>
                <a:latin typeface="Arial" charset="0"/>
                <a:cs typeface="Arial" charset="0"/>
              </a:rPr>
              <a:t>huyền tỏa bay nơi </a:t>
            </a:r>
            <a:r>
              <a:rPr lang="vi-VN" sz="40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nơi.</a:t>
            </a:r>
            <a:endParaRPr lang="en-US" sz="40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467600" y="182880"/>
            <a:ext cx="1657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Kết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6927" y="182880"/>
            <a:ext cx="91440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26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Dâng Về Mẹ</a:t>
            </a:r>
            <a:endParaRPr lang="en-US" sz="26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9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254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365539"/>
            <a:ext cx="9144000" cy="666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tiến bước lên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thánh của người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Cất tiếng hát vui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thánh của người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tiến bước loan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ân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trời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Ta hát mừng tình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iê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hu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 </a:t>
            </a:r>
            <a:r>
              <a:rPr lang="en-US" sz="2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393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" y="762000"/>
            <a:ext cx="9144000" cy="57215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3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Vui mừng khi người ta bảo tôi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về thăm nhà 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 chúng ta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Một ngày trong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 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ha dấu yêu </a:t>
            </a:r>
          </a:p>
          <a:p>
            <a:pPr algn="ctr">
              <a:lnSpc>
                <a:spcPct val="135000"/>
              </a:lnSpc>
              <a:defRPr/>
            </a:pP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Sướng vui thay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35000"/>
              </a:lnSpc>
              <a:defRPr/>
            </a:pP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ơn </a:t>
            </a:r>
            <a:r>
              <a:rPr lang="en-US" sz="46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trăm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n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g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ày ở</a:t>
            </a:r>
            <a:r>
              <a:rPr lang="en-US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en-US" sz="46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xa</a:t>
            </a:r>
            <a:r>
              <a:rPr lang="vi-VN" sz="46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quê nhà. </a:t>
            </a:r>
            <a:endParaRPr lang="en-US" sz="46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 </a:t>
            </a:r>
            <a:r>
              <a:rPr lang="en-US" sz="2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75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365539"/>
            <a:ext cx="9144000" cy="666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Từ muôn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phương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về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đây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sánh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vai lên đường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Đường đưa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ta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đi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lên đền Chúa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 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Lòng hân hoan ta hòa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chung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tiếng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hát nhịp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nhàng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</a:t>
            </a:r>
            <a:endParaRPr lang="vi-VN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Vui hát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mừng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Da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nh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cứ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u 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độ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ta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. 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 </a:t>
            </a:r>
            <a:r>
              <a:rPr lang="en-US" sz="2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5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-18288" y="365539"/>
            <a:ext cx="9144000" cy="666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lnSpc>
                <a:spcPct val="125000"/>
              </a:lnSpc>
              <a:defRPr/>
            </a:pP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Điệp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>
                <a:solidFill>
                  <a:srgbClr val="FF9900"/>
                </a:solidFill>
                <a:latin typeface="Arial" charset="0"/>
                <a:cs typeface="Arial" charset="0"/>
              </a:rPr>
              <a:t>Khúc</a:t>
            </a:r>
            <a:r>
              <a:rPr lang="en-US" sz="2400" dirty="0">
                <a:solidFill>
                  <a:srgbClr val="FF9900"/>
                </a:solidFill>
                <a:latin typeface="Arial" charset="0"/>
                <a:cs typeface="Arial" charset="0"/>
              </a:rPr>
              <a:t>: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tiến bước lên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thánh của người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Cất tiếng hát vui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lên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đền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thánh của người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Tiến tiến bước loan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truyền</a:t>
            </a:r>
            <a:endParaRPr lang="en-US" sz="4200" dirty="0" smtClean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hồng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ân 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của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trời </a:t>
            </a:r>
          </a:p>
          <a:p>
            <a:pPr marL="0" indent="0" algn="ctr">
              <a:lnSpc>
                <a:spcPct val="135000"/>
              </a:lnSpc>
              <a:defRPr/>
            </a:pP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Ta hát mừng tình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h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iê</a:t>
            </a:r>
            <a:r>
              <a:rPr lang="en-US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n 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en-US" sz="4200" dirty="0" err="1" smtClean="0">
                <a:solidFill>
                  <a:srgbClr val="FFFFFF"/>
                </a:solidFill>
                <a:latin typeface="Arial" charset="0"/>
                <a:cs typeface="Arial" charset="0"/>
              </a:rPr>
              <a:t>hu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  <a:r>
              <a:rPr lang="vi-VN" sz="4200" dirty="0">
                <a:solidFill>
                  <a:srgbClr val="FFFFFF"/>
                </a:solidFill>
                <a:latin typeface="Arial" charset="0"/>
                <a:cs typeface="Arial" charset="0"/>
              </a:rPr>
              <a:t>Chúa </a:t>
            </a:r>
            <a:r>
              <a:rPr lang="en-US" sz="4200" dirty="0">
                <a:solidFill>
                  <a:srgbClr val="FFFFFF"/>
                </a:solidFill>
                <a:latin typeface="Arial" charset="0"/>
                <a:cs typeface="Arial" charset="0"/>
              </a:rPr>
              <a:t>t</a:t>
            </a:r>
            <a:r>
              <a:rPr lang="vi-VN" sz="4200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a</a:t>
            </a:r>
            <a:endParaRPr lang="en-US" sz="4200" dirty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73152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Lên </a:t>
            </a:r>
            <a:r>
              <a:rPr lang="en-US" sz="2800" b="1" i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Đền</a:t>
            </a:r>
            <a:r>
              <a:rPr lang="en-US" sz="2800" b="1" i="1" dirty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Thánh</a:t>
            </a:r>
            <a:endParaRPr lang="en-US" sz="2800" b="1" i="1" dirty="0">
              <a:solidFill>
                <a:srgbClr val="FFFFFF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9000" y="182880"/>
            <a:ext cx="18867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Ca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err="1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Nhập</a:t>
            </a:r>
            <a:r>
              <a:rPr lang="en-US" sz="2400" b="1" dirty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FF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Lễ</a:t>
            </a:r>
            <a:endParaRPr lang="en-US" sz="2400" b="1" dirty="0">
              <a:solidFill>
                <a:srgbClr val="FF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23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>
        <a:spAutoFit/>
      </a:bodyPr>
      <a:lstStyle>
        <a:defPPr marL="0" indent="0">
          <a:lnSpc>
            <a:spcPct val="114000"/>
          </a:lnSpc>
          <a:defRPr sz="4300" dirty="0" smtClean="0">
            <a:solidFill>
              <a:srgbClr val="FFFFFF"/>
            </a:solidFill>
            <a:latin typeface="Arial" charset="0"/>
            <a:cs typeface="Arial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6809</TotalTime>
  <Words>2338</Words>
  <Application>Microsoft Office PowerPoint</Application>
  <PresentationFormat>On-screen Show (4:3)</PresentationFormat>
  <Paragraphs>371</Paragraphs>
  <Slides>56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56</vt:i4>
      </vt:variant>
    </vt:vector>
  </HeadingPairs>
  <TitlesOfParts>
    <vt:vector size="66" baseType="lpstr">
      <vt:lpstr>Arial</vt:lpstr>
      <vt:lpstr>Calibri</vt:lpstr>
      <vt:lpstr>Times New Roman</vt:lpstr>
      <vt:lpstr>Default Design</vt:lpstr>
      <vt:lpstr>2_Default Design</vt:lpstr>
      <vt:lpstr>3_Default Design</vt:lpstr>
      <vt:lpstr>4_Default Design</vt:lpstr>
      <vt:lpstr>5_Default Design</vt:lpstr>
      <vt:lpstr>6_Default Design</vt:lpstr>
      <vt:lpstr>9_Default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AirMagnet,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Truc Ha</dc:creator>
  <cp:lastModifiedBy>HA TRUC DINH</cp:lastModifiedBy>
  <cp:revision>1677</cp:revision>
  <dcterms:created xsi:type="dcterms:W3CDTF">2010-03-31T06:10:49Z</dcterms:created>
  <dcterms:modified xsi:type="dcterms:W3CDTF">2019-09-17T09:27:17Z</dcterms:modified>
</cp:coreProperties>
</file>