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</p:sldMasterIdLst>
  <p:notesMasterIdLst>
    <p:notesMasterId r:id="rId75"/>
  </p:notesMasterIdLst>
  <p:sldIdLst>
    <p:sldId id="1333" r:id="rId9"/>
    <p:sldId id="1495" r:id="rId10"/>
    <p:sldId id="1496" r:id="rId11"/>
    <p:sldId id="1430" r:id="rId12"/>
    <p:sldId id="1429" r:id="rId13"/>
    <p:sldId id="1575" r:id="rId14"/>
    <p:sldId id="1576" r:id="rId15"/>
    <p:sldId id="1577" r:id="rId16"/>
    <p:sldId id="1578" r:id="rId17"/>
    <p:sldId id="1579" r:id="rId18"/>
    <p:sldId id="1580" r:id="rId19"/>
    <p:sldId id="1581" r:id="rId20"/>
    <p:sldId id="1582" r:id="rId21"/>
    <p:sldId id="1583" r:id="rId22"/>
    <p:sldId id="1330" r:id="rId23"/>
    <p:sldId id="1186" r:id="rId24"/>
    <p:sldId id="1584" r:id="rId25"/>
    <p:sldId id="468" r:id="rId26"/>
    <p:sldId id="1470" r:id="rId27"/>
    <p:sldId id="1585" r:id="rId28"/>
    <p:sldId id="1586" r:id="rId29"/>
    <p:sldId id="1587" r:id="rId30"/>
    <p:sldId id="1588" r:id="rId31"/>
    <p:sldId id="1589" r:id="rId32"/>
    <p:sldId id="670" r:id="rId33"/>
    <p:sldId id="1590" r:id="rId34"/>
    <p:sldId id="1591" r:id="rId35"/>
    <p:sldId id="1592" r:id="rId36"/>
    <p:sldId id="602" r:id="rId37"/>
    <p:sldId id="1593" r:id="rId38"/>
    <p:sldId id="1594" r:id="rId39"/>
    <p:sldId id="1595" r:id="rId40"/>
    <p:sldId id="1596" r:id="rId41"/>
    <p:sldId id="1597" r:id="rId42"/>
    <p:sldId id="1177" r:id="rId43"/>
    <p:sldId id="1220" r:id="rId44"/>
    <p:sldId id="1221" r:id="rId45"/>
    <p:sldId id="1222" r:id="rId46"/>
    <p:sldId id="1223" r:id="rId47"/>
    <p:sldId id="1224" r:id="rId48"/>
    <p:sldId id="1225" r:id="rId49"/>
    <p:sldId id="1226" r:id="rId50"/>
    <p:sldId id="1227" r:id="rId51"/>
    <p:sldId id="1228" r:id="rId52"/>
    <p:sldId id="1219" r:id="rId53"/>
    <p:sldId id="1482" r:id="rId54"/>
    <p:sldId id="1379" r:id="rId55"/>
    <p:sldId id="1598" r:id="rId56"/>
    <p:sldId id="1599" r:id="rId57"/>
    <p:sldId id="1600" r:id="rId58"/>
    <p:sldId id="1601" r:id="rId59"/>
    <p:sldId id="1176" r:id="rId60"/>
    <p:sldId id="1487" r:id="rId61"/>
    <p:sldId id="1380" r:id="rId62"/>
    <p:sldId id="1602" r:id="rId63"/>
    <p:sldId id="1603" r:id="rId64"/>
    <p:sldId id="1604" r:id="rId65"/>
    <p:sldId id="1605" r:id="rId66"/>
    <p:sldId id="1175" r:id="rId67"/>
    <p:sldId id="1398" r:id="rId68"/>
    <p:sldId id="1492" r:id="rId69"/>
    <p:sldId id="1571" r:id="rId70"/>
    <p:sldId id="1572" r:id="rId71"/>
    <p:sldId id="1573" r:id="rId72"/>
    <p:sldId id="1574" r:id="rId73"/>
    <p:sldId id="1174" r:id="rId7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86" d="100"/>
          <a:sy n="86" d="100"/>
        </p:scale>
        <p:origin x="47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76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74" Type="http://schemas.openxmlformats.org/officeDocument/2006/relationships/slide" Target="slides/slide66.xml"/><Relationship Id="rId79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3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77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26</a:t>
            </a: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3048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Hồn tôi ơi hãy ca tụng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Chúa!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Ðấng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Chí tôn rất uy linh cao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ánh quang huy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mặc áo quang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vinh,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trị giữa 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ầng mây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và muôn cánh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gió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xa giá Chúa ngự đến.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4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990600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4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ơi biết bao kỳ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đã làm tuyệt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mỹ.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gian còn chi thiếu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thốn,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uy quyền Chúa khôn lường.</a:t>
            </a:r>
            <a:endParaRPr lang="en-US" sz="44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98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3048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Hồn tôi ơi hãy ca tụng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Chúa!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Ðấng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Chí tôn rất uy linh cao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ánh quang huy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mặc áo quang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vinh,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trị giữa 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ầng mây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và muôn cánh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gió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xa giá Chúa ngự đến.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93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990600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5.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ơi tháng năm còn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trọn về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Ðời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con từ nay quyết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hứa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ca ngợi Chúa đêm ngày.</a:t>
            </a:r>
            <a:endParaRPr lang="en-US" sz="44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3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3048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Hồn tôi ơi hãy ca tụng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Chúa!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Ðấng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Chí tôn rất uy linh cao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ánh quang huy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mặc áo quang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vinh,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trị giữa 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ầng mây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và muôn cánh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gió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xa giá Chúa ngự đến.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31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361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Book of Prophet Amos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Thus says the LORD the God of hosts: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Woe to the complacent in Zion!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Lying upon beds of ivory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stretched comfortably on their couches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they eat lambs taken from the flock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 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and calves from the stall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!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Improvising to the music of the harp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 </a:t>
            </a:r>
            <a:r>
              <a:rPr lang="en-US" sz="3600" dirty="0">
                <a:solidFill>
                  <a:schemeClr val="bg1"/>
                </a:solidFill>
                <a:latin typeface="Arial" charset="0"/>
                <a:cs typeface="Arial" charset="0"/>
              </a:rPr>
              <a:t>like David, they devise their own 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138" y="33291"/>
            <a:ext cx="9144000" cy="706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accompaniment. They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drink wine from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bowls 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and anoint themselves with the best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oils; yet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they are not made ill by the collapse of Joseph!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Therefore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, now they shall be the first to go into exile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and their wanton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revelry shall be done away with.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81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521464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752600"/>
            <a:ext cx="9125712" cy="295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Linh hồn tôi </a:t>
            </a:r>
            <a:r>
              <a:rPr lang="vi-VN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</a:t>
            </a:r>
            <a:r>
              <a:rPr lang="en-US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ngợi khen Chúa.</a:t>
            </a:r>
            <a:endParaRPr lang="en-US" sz="6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145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338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giải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cứu</a:t>
            </a:r>
            <a:endParaRPr lang="en-US" sz="4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cho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bị áp lực.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 xử xét đem lại công bình.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 thi ân cho người đói khát.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 giải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thoát</a:t>
            </a:r>
            <a:endParaRPr lang="en-US" sz="4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những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tù lao.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Kinh</a:t>
            </a: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 Cầu Bình </a:t>
            </a:r>
            <a:r>
              <a:rPr lang="en-US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An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0080"/>
            <a:ext cx="9125712" cy="631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Lạy Thiên Chúa ngàn trùng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ban bình an bởi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Giêsu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Tại Fatima,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Trinh nữ Maria đã hiện ra,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k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gọi cầu nguyện cho thế giới hòa bình.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cho bình an lan tràn giữa các dân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tộc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5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521464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752600"/>
            <a:ext cx="9125712" cy="295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Linh hồn tôi </a:t>
            </a:r>
            <a:r>
              <a:rPr lang="vi-VN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</a:t>
            </a:r>
            <a:r>
              <a:rPr lang="en-US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ngợi khen Chúa.</a:t>
            </a:r>
            <a:endParaRPr lang="en-US" sz="6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8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145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600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5000"/>
              </a:lnSpc>
              <a:defRPr/>
            </a:pPr>
            <a:r>
              <a:rPr lang="en-US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mở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mắt</a:t>
            </a:r>
            <a:endParaRPr lang="en-US" sz="4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những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kẻ đui mù.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 dìu dắt những kẻ bé mọn.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 yêu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</a:t>
            </a:r>
            <a:endParaRPr lang="en-US" sz="4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bậc hiền nhân.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 che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chở</a:t>
            </a:r>
            <a:endParaRPr lang="en-US" sz="4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những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khách kiều cư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vi-VN" sz="41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6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521464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752600"/>
            <a:ext cx="9125712" cy="295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Linh hồn tôi </a:t>
            </a:r>
            <a:r>
              <a:rPr lang="vi-VN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</a:t>
            </a:r>
            <a:r>
              <a:rPr lang="en-US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ngợi khen Chúa.</a:t>
            </a:r>
            <a:endParaRPr lang="en-US" sz="6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0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145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338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phù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giúp</a:t>
            </a:r>
            <a:endParaRPr lang="en-US" sz="4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nhi quả phụ.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 tàn </a:t>
            </a: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phá</a:t>
            </a:r>
            <a:endParaRPr lang="en-US" sz="4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</a:t>
            </a: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đường ác thần.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Này hỡi Sion, Chúa trời của ngươi,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sẽ là Vua mãi mãi ngàn thu.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521464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752600"/>
            <a:ext cx="9125712" cy="295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Linh hồn tôi </a:t>
            </a:r>
            <a:r>
              <a:rPr lang="vi-VN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</a:t>
            </a:r>
            <a:r>
              <a:rPr lang="en-US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ngợi khen Chúa.</a:t>
            </a:r>
            <a:endParaRPr lang="en-US" sz="6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98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first Letter of St Paul to Timothy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you, man of God, pursue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righteousness, devotion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faith, love, patience, and gentleness.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Compete well for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faith. Lay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hold of eternal life, to which you were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called when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made the noble confession in the presence of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many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witnesses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charge you before God, who gives life to all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things,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before Christ Jesus,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gave testimony under Pontius Pilate for the noble confession,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 keep the commandment without stain or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reproach until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appearance of our Lord Jesus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Christ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blessed and only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ruler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9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will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make manifest at the proper time,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King of kings and Lord of lords,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alone has immortality, who dwells in unapproachable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light,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whom no human being has seen or can see.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 him be honor and eternal power.  Amen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82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245" y="534817"/>
            <a:ext cx="9144000" cy="665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5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Đức Giêsu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vốn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giàu sang phú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quý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nhưng đã trở nên khó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nghèo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Để lấy cái nghèo của mình mà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làm cho anh em trở nên giàu có.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Jesus said to the Pharisees: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"There was a rich man who dressed in purple garments and fine linen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dined sumptuously each day.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lying at his door was a poor man named Lazarus, covered with sores,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would gladly have eaten his fill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of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64592"/>
            <a:ext cx="9144000" cy="671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nhà lãnh đạo biết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</a:t>
            </a:r>
            <a:r>
              <a:rPr lang="en-US" sz="39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dẫn đến công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ý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mỗi người chúng con được bình an trong cõi lòng,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 qua lời bầu cử của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Nữ vương Hòa bình,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con xây dựng thế giới giàu tình huynh đệ hơn.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Đức Kitô, Chúa chúng con.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b="1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</a:t>
            </a:r>
            <a:endParaRPr lang="en-US" sz="3900" b="1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44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scraps that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fell from the rich man's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table. Dogs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even used to come and lick his sores.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When the poor man died,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was carried away by angels to the bosom of Abraham.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rich man also died and was buried,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from the netherworld, where 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was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08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34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 torment, 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raised his eyes and saw Abraham far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off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Lazarus at his side.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he cried out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‘Father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Abraham, have pity on me.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Send Lazarus to dip the tip of his finger in water and cool my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tongue, 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am suffering torment in these flames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Abraham replied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72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‘My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child, remember that you received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what was good during your lifetime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while Lazarus likewise received what was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bad; but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now he is comforted here, whereas you are tormented.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Moreover, between us and you a great chasm is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established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to prevent anyone from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crossing who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might wish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 go from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0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0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our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side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 yours or from your side to ours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 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said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‘Then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beg you,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father, send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him to my father's house, for I have five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brothers, so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he may warn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them, lest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they too come to this place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of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torment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But Abraham replied,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‘They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have Moses and the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prophets. Let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them listen to them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7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said,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‘Oh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no, father Abraham,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if someone from the dead goes to them, they will repent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Then Abraham said,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‘If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they will not listen to Moses and the prophets,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neither will they be persuaded if someone should rise from the dead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.’”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36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3048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Hồn tôi ơi hãy ca tụng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Chúa!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Ðấng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Chí tôn rất uy linh cao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ánh quang huy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mặc áo quang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vinh,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trị giữa 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ầng mây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và muôn cánh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gió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xa giá Chúa ngự đến.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6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7085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</a:t>
            </a: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Tông </a:t>
            </a: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Đức Chúa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phép tắc vô cùng dựng nên trời đất.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Đức Chúa GiêSu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Đức Chúa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 Chúa chúng tôi;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bởi phép Đức Chúa Thánh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người xuống thai, </a:t>
            </a:r>
          </a:p>
        </p:txBody>
      </p:sp>
    </p:spTree>
    <p:extLst>
      <p:ext uri="{BB962C8B-B14F-4D97-AF65-F5344CB8AC3E}">
        <p14:creationId xmlns:p14="http://schemas.microsoft.com/office/powerpoint/2010/main" val="288156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 bởi Bà Maria đồng trinh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chịu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nạn đời quan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Phongxiô Philatô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chịu đóng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</a:t>
            </a:r>
            <a:r>
              <a:rPr lang="en-US" sz="38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trên cây Thánh Giá, 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chết và táng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xác,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xuống ngục tổ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ngày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thứ ba bởi trong kẻ chết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lại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lên trời ngự bên hữu Đức Chúa Cha phép tắc vô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ngày sau bởi trời lại xuống phán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xét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9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kẻ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sống và kẻ chết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kính Đức Chúa Thánh Thần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có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ội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Thánh hằng có ở khắp thế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Thánh thông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phép tha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xác loài người ngày sau sống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lại;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hằng sống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vậy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38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5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Người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rượu í a thơm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nồng.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Hiệp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với bao tình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lên những lời nguyện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lên những nỗi vui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buồn.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mơ ước thắm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tươi,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dâng lên trót cuộc đời.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0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65760"/>
            <a:ext cx="9144000" cy="662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ngát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ngàn tiếng ca mừng. Lòng thành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thơm rượu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lên Chúa thương nhận lời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8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D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âng Người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ngày tháng trong cuộc đời. Đường đi khó nguy đầy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vơi.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nhiêu bước đường lầm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lỗi.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nhiêu yếu đuối trong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Tâm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thành dâng Chúa, Chúa ơi! Nguyện đỡ nâng con với tình Người.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33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65760"/>
            <a:ext cx="9144000" cy="662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ngát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ngàn tiếng ca mừng. Lòng thành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thơm rượu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lên Chúa thương nhận lời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9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990600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cho gió đi tiền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phong,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bắt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lửa hồng hộ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khai dựng nên trái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bao đời vẫn vững bền.</a:t>
            </a:r>
            <a:endParaRPr lang="en-US" sz="44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Người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tấm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lòng xiết bao vô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xin sáng soi huyền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linh.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những niềm tin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kính,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vững mãi ân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lòng bác ái thắm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xinh,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quên chính phận mình.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7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65760"/>
            <a:ext cx="9144000" cy="662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ngát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ngàn tiếng ca mừng. Lòng thành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thơm rượu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lên Chúa thương nhận lời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31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0690"/>
            <a:ext cx="9144000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ngày đêm lắng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muộn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phiền với đắng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có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những lúc tim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nhói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lên niềm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đau.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ngày mai nắng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nhọc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nhằn thôi sẽ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quên,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đã đến bên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sớt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chia phận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Sớt Chia Phận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608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đã đến với thế nhân cuộc đời,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sống với thân phận loài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khốn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đớn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đau cuộc đời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gánh vác với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phút giây.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Sớt Chia Phận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0690"/>
            <a:ext cx="9144000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trần gian Chúa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chông gai khắp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lúc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yếu đuối cô đơn biết trông cậy ai? Nhìn lên thánh giá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giang tay đỡ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nâng,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khốn khó chông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gai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bước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không ngại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ngần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Sớt Chia Phận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7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608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đã đến với thế nhân cuộc đời,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sống với thân phận loài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khốn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đớn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đau cuộc đời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gánh vác với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phút giây.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Sớt Chia Phận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46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0690"/>
            <a:ext cx="9144000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tương lai khuất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trùng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khơi như lũng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sâu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dẫn lối cho con bước trong bình an. Tình yêu sẽ nở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gian nguy sẽ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vẫn bước bên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sớt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chia phận người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Sớt Chia Phận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51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608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đã đến với thế nhân cuộc đời,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sống với thân phận loài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khốn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đớn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đau cuộc đời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gánh vác với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phút giây.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Sớt Chia Phận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8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3048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Hồn tôi ơi hãy ca tụng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Chúa!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Ðấng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Chí tôn rất uy linh cao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ánh quang huy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mặc áo quang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vinh,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trị giữa 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ầng mây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và muôn cánh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gió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xa giá Chúa ngự đến.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49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40080"/>
            <a:ext cx="9144000" cy="649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ơi! Trên trần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chưa thấy ai đến nhờ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Mẹ không thương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ơi! 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biết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rằng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Mẹ rất bao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dõi nhìn từng nhịp bước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99568"/>
            <a:ext cx="9144000" cy="5941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Mẹ nguồn cậy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thất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vọng.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tin cho người lữ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thứ.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vui cho người buồn đau, Mẹ là nghỉ ngơi cho người đơn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40080"/>
            <a:ext cx="9144000" cy="649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ơi! Trên đường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vương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theo gót chân những bụi mờ lòng nặng bao nhung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nhớ.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ơi! Trên Nước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Mẹ rất bao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dung,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lỗi lầm Mẹ cầu Chúa tha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4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99568"/>
            <a:ext cx="9144000" cy="5941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Mẹ nguồn cậy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thất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vọng.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tin cho người lữ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thứ.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vui cho người buồn đau, Mẹ là nghỉ ngơi cho người đơn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20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40080"/>
            <a:ext cx="9144000" cy="649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ơi! Như hạt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lệ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vỡ tan những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ọc nhằn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kinh dâng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ơi! Cho dẫu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còn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nặng gánh bon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chen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có Mẹ đời nhẹ nỗi truân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chuyên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4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99568"/>
            <a:ext cx="9144000" cy="5941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Mẹ nguồn cậy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thất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vọng.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tin cho người lữ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thứ.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vui cho người buồn đau, Mẹ là nghỉ ngơi cho người đơn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4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990600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phân giới cho đại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dương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khỏi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lan tràn mặt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cho ngàn muôn suối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trào khắp núi rừng.</a:t>
            </a:r>
            <a:endParaRPr lang="en-US" sz="44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9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3048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Hồn tôi ơi hãy ca tụng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Chúa!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Ðấng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Chí tôn rất uy linh cao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ánh quang huy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mặc áo quang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vinh,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trị giữa uy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ầng mây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và muôn cánh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gió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xa giá Chúa ngự đến.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7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990600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cho ánh trăng đầy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vơi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chỉ điềm thời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tiết.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Vầng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ô lặn luôn đúng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lúc,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đêm về với muôn loài.</a:t>
            </a:r>
            <a:endParaRPr lang="en-US" sz="44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 Tôi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6880</TotalTime>
  <Words>2872</Words>
  <Application>Microsoft Office PowerPoint</Application>
  <PresentationFormat>On-screen Show (4:3)</PresentationFormat>
  <Paragraphs>410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66</vt:i4>
      </vt:variant>
    </vt:vector>
  </HeadingPairs>
  <TitlesOfParts>
    <vt:vector size="77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1692</cp:revision>
  <dcterms:created xsi:type="dcterms:W3CDTF">2010-03-31T06:10:49Z</dcterms:created>
  <dcterms:modified xsi:type="dcterms:W3CDTF">2019-09-25T06:06:17Z</dcterms:modified>
</cp:coreProperties>
</file>