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81"/>
  </p:notesMasterIdLst>
  <p:sldIdLst>
    <p:sldId id="1333" r:id="rId7"/>
    <p:sldId id="1532" r:id="rId8"/>
    <p:sldId id="1533" r:id="rId9"/>
    <p:sldId id="1279" r:id="rId10"/>
    <p:sldId id="1584" r:id="rId11"/>
    <p:sldId id="1585" r:id="rId12"/>
    <p:sldId id="1612" r:id="rId13"/>
    <p:sldId id="1613" r:id="rId14"/>
    <p:sldId id="1614" r:id="rId15"/>
    <p:sldId id="1330" r:id="rId16"/>
    <p:sldId id="1186" r:id="rId17"/>
    <p:sldId id="1615" r:id="rId18"/>
    <p:sldId id="1616" r:id="rId19"/>
    <p:sldId id="468" r:id="rId20"/>
    <p:sldId id="1470" r:id="rId21"/>
    <p:sldId id="1617" r:id="rId22"/>
    <p:sldId id="1618" r:id="rId23"/>
    <p:sldId id="1619" r:id="rId24"/>
    <p:sldId id="1620" r:id="rId25"/>
    <p:sldId id="670" r:id="rId26"/>
    <p:sldId id="1621" r:id="rId27"/>
    <p:sldId id="1622" r:id="rId28"/>
    <p:sldId id="1588" r:id="rId29"/>
    <p:sldId id="602" r:id="rId30"/>
    <p:sldId id="1623" r:id="rId31"/>
    <p:sldId id="1624" r:id="rId32"/>
    <p:sldId id="1625" r:id="rId33"/>
    <p:sldId id="1177" r:id="rId34"/>
    <p:sldId id="1626" r:id="rId35"/>
    <p:sldId id="1627" r:id="rId36"/>
    <p:sldId id="1628" r:id="rId37"/>
    <p:sldId id="1629" r:id="rId38"/>
    <p:sldId id="1630" r:id="rId39"/>
    <p:sldId id="1631" r:id="rId40"/>
    <p:sldId id="1219" r:id="rId41"/>
    <p:sldId id="1379" r:id="rId42"/>
    <p:sldId id="1482" r:id="rId43"/>
    <p:sldId id="1632" r:id="rId44"/>
    <p:sldId id="1633" r:id="rId45"/>
    <p:sldId id="1634" r:id="rId46"/>
    <p:sldId id="1635" r:id="rId47"/>
    <p:sldId id="1636" r:id="rId48"/>
    <p:sldId id="1637" r:id="rId49"/>
    <p:sldId id="1638" r:id="rId50"/>
    <p:sldId id="1176" r:id="rId51"/>
    <p:sldId id="1487" r:id="rId52"/>
    <p:sldId id="1380" r:id="rId53"/>
    <p:sldId id="1639" r:id="rId54"/>
    <p:sldId id="1640" r:id="rId55"/>
    <p:sldId id="1641" r:id="rId56"/>
    <p:sldId id="1642" r:id="rId57"/>
    <p:sldId id="1175" r:id="rId58"/>
    <p:sldId id="1492" r:id="rId59"/>
    <p:sldId id="1643" r:id="rId60"/>
    <p:sldId id="1398" r:id="rId61"/>
    <p:sldId id="1655" r:id="rId62"/>
    <p:sldId id="1656" r:id="rId63"/>
    <p:sldId id="1646" r:id="rId64"/>
    <p:sldId id="1657" r:id="rId65"/>
    <p:sldId id="1658" r:id="rId66"/>
    <p:sldId id="1649" r:id="rId67"/>
    <p:sldId id="1650" r:id="rId68"/>
    <p:sldId id="1660" r:id="rId69"/>
    <p:sldId id="1661" r:id="rId70"/>
    <p:sldId id="1662" r:id="rId71"/>
    <p:sldId id="1663" r:id="rId72"/>
    <p:sldId id="1664" r:id="rId73"/>
    <p:sldId id="1665" r:id="rId74"/>
    <p:sldId id="1666" r:id="rId75"/>
    <p:sldId id="1667" r:id="rId76"/>
    <p:sldId id="1668" r:id="rId77"/>
    <p:sldId id="1669" r:id="rId78"/>
    <p:sldId id="1670" r:id="rId79"/>
    <p:sldId id="1671" r:id="rId8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1" autoAdjust="0"/>
    <p:restoredTop sz="86353" autoAdjust="0"/>
  </p:normalViewPr>
  <p:slideViewPr>
    <p:cSldViewPr>
      <p:cViewPr varScale="1">
        <p:scale>
          <a:sx n="74" d="100"/>
          <a:sy n="74" d="100"/>
        </p:scale>
        <p:origin x="187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6" Type="http://schemas.openxmlformats.org/officeDocument/2006/relationships/slide" Target="slides/slide70.xml"/><Relationship Id="rId84" Type="http://schemas.openxmlformats.org/officeDocument/2006/relationships/theme" Target="theme/theme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82" Type="http://schemas.openxmlformats.org/officeDocument/2006/relationships/presProps" Target="presProps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9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16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27</a:t>
            </a: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36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Prophet Habakkuk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How long, O LORD?  I cry for help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but you do not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listen!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I cry out to you, “Violence!” but you do not intervene.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Why do you let me see ruin;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why must I look at misery?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Destruction and violence are before me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;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54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there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is strife, and clamorous discord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Then the LORD answered me and said: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 Write down the vision clearly upon the tablets,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so that one can read it readily.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For the vision still has its time,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presses on to fulfillment, and will not disappoint;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9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2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if it delays, wait for it,</a:t>
            </a: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it will surely come, it will not be late.</a:t>
            </a: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rash one has no integrity;</a:t>
            </a: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but the just one, because of his faith, shall live.”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5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nay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bạn nghe tiếng Người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"Các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đừng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cứng lòng"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94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25712" cy="653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tới,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ta reo hò mừng Chúa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Tung hô đá tảng Đấng Cứu Độ ta.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Đến trước nhan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với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câu ca mừng.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cùng hát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lên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tung hô Người.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nay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bạn nghe tiếng Người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"Các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đừng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cứng lòng"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34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94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25712" cy="653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tới,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ta sấp mình cung bái.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Sụp lạy bái thờ Đấng tác thành ta.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ta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chiên của Người.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Người dẫn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đưa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 tay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57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nay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bạn nghe tiếng Người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"Các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đừng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cứng lòng"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67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94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25712" cy="653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tới,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nghe lời của Chúa.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"Ngươi đừng cứng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Mêriba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Lúc ở khu rừng Massa vắng vẻ,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cha ông các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thử thách Ta"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17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Letter of St Paul to Timothy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Beloved: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remind you, to stir into flame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gift of God that you have through the imposition of my hands.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God did not give us a spirit of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cowardice but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rather of power and love and self-control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not be ashamed of your testimony to 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me, a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prisoner for his sake;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bear your share of hardship for the gospel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with the strength that comes from God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Take as your norm the sound words that you heard from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78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the faith and love that are in Christ Jesus.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Guard this rich trust with the help of the Holy Spirit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 dwells within us.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1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245" y="534817"/>
            <a:ext cx="9144000" cy="64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vẫn tồn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muôn thủa muôn đời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Đó chính là lời đã được loan báo cho anh em như một tin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apostles said to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“Increase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our faith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Lord replied,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“If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have faith the size of a mustard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seed,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 would say to this mulberry tree,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‘Be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uprooted and planted in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sea,’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would obey you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“Who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among you would say to your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servant who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has just come in from plowing or tending sheep in the field,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‘Come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here immediately and take your place at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table’?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Would he not rather say to him,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‘Prepare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something for me to eat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on your apron and wait on me while I eat and drink.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may eat and drink when I am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finished’?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he grateful to that servant because he did what was commanded?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should it be with you.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you have done all you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have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6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commanded, say,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‘We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are unprofitable servants;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we have done what we were obliged to do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3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39603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631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Lời nguyện cầu như hương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thắm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thiết như trời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mộng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thắm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đầy tuổi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trọn từ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</a:t>
            </a:r>
            <a:r>
              <a:rPr lang="en-US" sz="4500" dirty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Từng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tấm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bánh con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tiến Chúa khoan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Chút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tình đoàn con bé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Ngài từng phút mong chờ.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631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Lời nguyện cầu như hương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thắm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thiết như trời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mộng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thắm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đầy tuổi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trọn từ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Giọt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nước vỡ tan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kiếp sống đơn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sơ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đuợc hòa trong lễ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ly rượ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nồng thắm ân tình.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631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Lời nguyện cầu như hương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thắm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thiết như trời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mộng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thắm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đầy tuổi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trọn từ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0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Chúa xuống muôn ơn cuộc sống mãi khang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suốt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đời hạnh phúc dư tràn.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5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631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Lời nguyện cầu như hương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thắm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thiết như trời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mộng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thắm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đầy tuổi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trọn từ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9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7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tiếng hát dâng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ánh mắt xôn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xao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en-US" sz="4500" dirty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ướng về tình 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trao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Ngài nhận những lời cầu.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631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Lời nguyện cầu như hương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thắm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thiết như trời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mộng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en-US" sz="45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thắm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đầy tuổi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trọn từ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 Lễ Con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52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en-US" sz="34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Xin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thêm lòng tin nơi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vui bước trong tình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ban thêm lòng tin vững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vàng,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vui sống giữa bàng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hoàng.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gian nan lòng tin sắt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đá,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bình an trong Chúa bao hạnh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ựa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em bé cầm tay mẹ thật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chắc</a:t>
            </a:r>
            <a:r>
              <a:rPr lang="en-US" sz="34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tâm trong tay mẹ.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Ban Thêm Lòng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685800"/>
            <a:ext cx="9144000" cy="5053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8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ban thêm lòng tin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phận người lòng tin con yếu đuối. 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thêm lòng tin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con vui bước bên Ngài.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Ban Thêm Lòng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en-US" sz="34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những</a:t>
            </a:r>
            <a:r>
              <a:rPr lang="en-US" sz="3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400" dirty="0" err="1">
                <a:solidFill>
                  <a:srgbClr val="FFFFFF"/>
                </a:solidFill>
                <a:latin typeface="Arial" charset="0"/>
                <a:cs typeface="Arial" charset="0"/>
              </a:rPr>
              <a:t>kẻ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dù không trông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thấy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lòng tin kiên vững không đổi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thay.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Xưa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Tô-ma lòng tin yếu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hèn,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đời sau gương đó mãi vẫn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còn.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tuyên xưng Ngài là Thiên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ngàn xưa Chúa phán nay còn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ghi: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kiên vững này đây Thầy đã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thắng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gian thôi tung hoành.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Ban Thêm Lòng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685800"/>
            <a:ext cx="9144000" cy="5053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8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ban thêm lòng tin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phận người lòng tin con yếu đuối. 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thêm lòng tin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con vui bước bên Ngài.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Ban Thêm Lòng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4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65760"/>
            <a:ext cx="9144000" cy="657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đây hỡi nguời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 vào cung điện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 vào nơi Thánh Vua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cất lời ca tụng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chúc tụng danh Chúa muôn đời.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Đây Hỡi </a:t>
            </a:r>
            <a:r>
              <a:rPr lang="vi-VN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Ma-ri-a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một lòng tin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kính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lời xin Thiên sứ khi truyền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Gương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xưa kia ngày nay sáng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đời ơi tin vững giữa mịt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mờ.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Vang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đâu đây lời xưa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phán: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lòng tin nhỏ bé như hạt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cải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dời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đồi núi và lấp bao biển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lớn</a:t>
            </a: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tất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cả được như lời.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Ban Thêm Lòng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685800"/>
            <a:ext cx="9144000" cy="5053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8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ban thêm lòng tin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phận người lòng tin con yếu đuối. 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thêm lòng tin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8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con vui bước bên Ngài.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Ban Thêm Lòng Tin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08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nay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khen mừng Mẹ Chúa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ngành Mân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 màu hoa thắm tươi.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nghe lời con hát nhịp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nhàng,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với cung đàn, xiết bao mừng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Ma-ri-a!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đức no đầy chan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yêu mến cậy trông thiết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cơn 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chốn sa trường nguy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đưa hồn con tới quê thanh nhàn.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 lời Mẹ thiết tha nài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van,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năng ngắm phép Mân côi từ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con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 tâm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 yêu cậy t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rao phép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Mân côi hằng ngày.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nay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khen mừng Mẹ Chúa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ngành Mân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 màu hoa thắm tươi.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nghe lời con hát nhịp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nhàng,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với cung đàn, xiết bao mừng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2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Ma-ri-a!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đức no đầy chan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yêu mến cậy trông thiết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cơn 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chốn sa trường nguy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đưa hồn con tới quê thanh nhàn.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!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rần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gian xiết bao lầm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theo năm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tranh còn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chi!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con cậy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vương bình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ơn phép thánh Mân côi phù trì.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nay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khen mừng Mẹ Chúa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ngành Mân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 màu hoa thắm tươi.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yêu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nghe lời con hát nhịp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nhàng,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với cung đàn, xiết bao mừng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5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94360"/>
            <a:ext cx="9144000" cy="640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cung điện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nguy nga diễm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lệ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dừng chân đứng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ngắm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lòng thấy say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mê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rủ nhau đi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cung điện Chúa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ca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Chúa là nguồn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Đây Hỡi </a:t>
            </a:r>
            <a:r>
              <a:rPr lang="vi-VN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Ma-ri-a!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đức no đầy chan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yêu mến cậy trông thiết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cơn 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chốn sa trường nguy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đưa hồn con tới quê thanh nhàn.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3152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ơi! Trần gian xiết bao lầm than, tan theo năm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tranh còn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chi!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con cậy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vương bình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ơn phép thánh Mân côi phù trì.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Mân Côi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1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6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4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mến yêu tin thờ trong lòng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Cùng chút tình ngây thơ ngắm trông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Thánh Thể Chúa cả càn khôn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xót</a:t>
            </a:r>
            <a:r>
              <a:rPr lang="en-US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ươ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ng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tự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hiến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vì con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762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Giờ đây hạnh phúc độc nhất đời con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Êm đềm Chúa nhìn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Lòng con ngây ngất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Xin Chúa thương ban nhiều ơn lành, phù giúp đoàn con trên thế 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gian.</a:t>
            </a:r>
            <a:endParaRPr lang="en-US" sz="41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Qua </a:t>
            </a: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kiếp khổ trí tỉnh lòng 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thanh,</a:t>
            </a:r>
            <a:endParaRPr lang="en-US" sz="41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về </a:t>
            </a: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tới quê đầy phúc bình an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1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4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762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Giờ đây hạnh phúc độc nhất đời con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Êm đềm Chúa nhìn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Lòng con ngây ngất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4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ồ</a:t>
            </a:r>
          </a:p>
        </p:txBody>
      </p:sp>
    </p:spTree>
    <p:extLst>
      <p:ext uri="{BB962C8B-B14F-4D97-AF65-F5344CB8AC3E}">
        <p14:creationId xmlns:p14="http://schemas.microsoft.com/office/powerpoint/2010/main" val="16351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4953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Thinh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ồ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51753" y="1842985"/>
            <a:ext cx="8153400" cy="244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90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9000" b="1" i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297164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guyện </a:t>
            </a:r>
            <a:r>
              <a:rPr lang="en-US" sz="75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rướ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7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ồ</a:t>
            </a:r>
          </a:p>
        </p:txBody>
      </p:sp>
    </p:spTree>
    <p:extLst>
      <p:ext uri="{BB962C8B-B14F-4D97-AF65-F5344CB8AC3E}">
        <p14:creationId xmlns:p14="http://schemas.microsoft.com/office/powerpoint/2010/main" val="165198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65760"/>
            <a:ext cx="9144000" cy="657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đây hỡi nguời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 vào cung điện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 vào nơi Thánh Vua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cất lời ca tụng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chúc tụng danh Chúa muôn đời.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Đây Hỡi </a:t>
            </a:r>
            <a:r>
              <a:rPr lang="vi-VN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7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76200"/>
            <a:ext cx="9067800" cy="637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là đá, trên viên đá này</a:t>
            </a:r>
          </a:p>
          <a:p>
            <a:pPr algn="ctr">
              <a:lnSpc>
                <a:spcPts val="7000"/>
              </a:lnSpc>
            </a:pP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xây giáo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kiên trung.</a:t>
            </a:r>
          </a:p>
          <a:p>
            <a:pPr algn="ctr">
              <a:lnSpc>
                <a:spcPts val="7000"/>
              </a:lnSpc>
            </a:pP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con là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đá,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mưu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vẫy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chuyển rung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0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87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hãy cầu xin cho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 Giáo Hoàng Phanxicô.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gìn giữ Người tăng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endParaRPr lang="en-US" sz="4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lực</a:t>
            </a:r>
            <a:r>
              <a:rPr lang="en-US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4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này hạnh phúc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thù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endParaRPr lang="en-US" sz="4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6200"/>
            <a:ext cx="906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vi-VN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Tantum </a:t>
            </a:r>
            <a:r>
              <a:rPr lang="vi-V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Ergo</a:t>
            </a:r>
            <a:endParaRPr lang="en-US" sz="3600" b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798731"/>
            <a:ext cx="9067800" cy="588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ctr">
              <a:lnSpc>
                <a:spcPct val="165000"/>
              </a:lnSpc>
              <a:buFont typeface="+mj-lt"/>
              <a:buAutoNum type="arabicPeriod"/>
            </a:pP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Tôn Vinh Thánh danh Giê-su chí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thánh.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Ẩn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thân nơi trong hình bánh nhỏ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mọn.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Này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là của ăn, lương thực 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hiên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ân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Đây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chính thật Ngôi Lời ẩn náu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hình.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Rày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ban cho loài nhân dưới thế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trần.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Ôi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! kính lạy Thánh Thể tình yêu.</a:t>
            </a:r>
            <a:endParaRPr lang="en-US" sz="3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 algn="ctr">
              <a:lnSpc>
                <a:spcPct val="165000"/>
              </a:lnSpc>
              <a:buFont typeface="+mj-lt"/>
              <a:buAutoNum type="arabicPeriod" startAt="2"/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Giêsu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Chúa ôi, con tôn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Chúa.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Chúa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yêu con trao mình máu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bánh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rượu.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Vì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thương chúng con nên đành hạ mình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Đem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hiến dâng nuôi hồn chúng tử hèn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Tình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yêu bao la nào ai có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đền.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Con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kính lạy Chúa cả trời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cao.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Amen.</a:t>
            </a:r>
            <a:endParaRPr lang="en-US" sz="3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76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94360"/>
            <a:ext cx="9144000" cy="640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en-US" sz="38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Tôi</a:t>
            </a:r>
            <a:r>
              <a:rPr lang="en-US" sz="380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smtClean="0">
                <a:solidFill>
                  <a:srgbClr val="FFFFFF"/>
                </a:solidFill>
                <a:latin typeface="Arial" charset="0"/>
                <a:cs typeface="Arial" charset="0"/>
              </a:rPr>
              <a:t>vô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sung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sướng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nghe ai nói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rằng: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Đi về cung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nhà Chúa muôn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rủ nhau đi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ngắm nhan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hánh Người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ta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vững một niềm vui.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Đây Hỡi </a:t>
            </a:r>
            <a:r>
              <a:rPr lang="vi-VN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1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65760"/>
            <a:ext cx="9144000" cy="657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đây hỡi nguời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 vào cung điện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 vào nơi Thánh Vua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cất lời ca tụng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hỡi người về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chúc tụng danh Chúa muôn đời.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 Đây Hỡi </a:t>
            </a:r>
            <a:r>
              <a:rPr lang="vi-VN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0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6929</TotalTime>
  <Words>2916</Words>
  <Application>Microsoft Office PowerPoint</Application>
  <PresentationFormat>On-screen Show (4:3)</PresentationFormat>
  <Paragraphs>463</Paragraphs>
  <Slides>74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74</vt:i4>
      </vt:variant>
    </vt:vector>
  </HeadingPairs>
  <TitlesOfParts>
    <vt:vector size="83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1729</cp:revision>
  <dcterms:created xsi:type="dcterms:W3CDTF">2010-03-31T06:10:49Z</dcterms:created>
  <dcterms:modified xsi:type="dcterms:W3CDTF">2019-10-05T07:20:21Z</dcterms:modified>
</cp:coreProperties>
</file>