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notesMasterIdLst>
    <p:notesMasterId r:id="rId81"/>
  </p:notesMasterIdLst>
  <p:sldIdLst>
    <p:sldId id="1333" r:id="rId7"/>
    <p:sldId id="1532" r:id="rId8"/>
    <p:sldId id="1533" r:id="rId9"/>
    <p:sldId id="1279" r:id="rId10"/>
    <p:sldId id="1584" r:id="rId11"/>
    <p:sldId id="1585" r:id="rId12"/>
    <p:sldId id="1612" r:id="rId13"/>
    <p:sldId id="1613" r:id="rId14"/>
    <p:sldId id="1614" r:id="rId15"/>
    <p:sldId id="1330" r:id="rId16"/>
    <p:sldId id="1186" r:id="rId17"/>
    <p:sldId id="1615" r:id="rId18"/>
    <p:sldId id="1616" r:id="rId19"/>
    <p:sldId id="468" r:id="rId20"/>
    <p:sldId id="1470" r:id="rId21"/>
    <p:sldId id="1617" r:id="rId22"/>
    <p:sldId id="1618" r:id="rId23"/>
    <p:sldId id="1619" r:id="rId24"/>
    <p:sldId id="1620" r:id="rId25"/>
    <p:sldId id="670" r:id="rId26"/>
    <p:sldId id="1621" r:id="rId27"/>
    <p:sldId id="1622" r:id="rId28"/>
    <p:sldId id="1588" r:id="rId29"/>
    <p:sldId id="602" r:id="rId30"/>
    <p:sldId id="1623" r:id="rId31"/>
    <p:sldId id="1624" r:id="rId32"/>
    <p:sldId id="1625" r:id="rId33"/>
    <p:sldId id="1177" r:id="rId34"/>
    <p:sldId id="1626" r:id="rId35"/>
    <p:sldId id="1627" r:id="rId36"/>
    <p:sldId id="1628" r:id="rId37"/>
    <p:sldId id="1629" r:id="rId38"/>
    <p:sldId id="1630" r:id="rId39"/>
    <p:sldId id="1631" r:id="rId40"/>
    <p:sldId id="1219" r:id="rId41"/>
    <p:sldId id="1379" r:id="rId42"/>
    <p:sldId id="1482" r:id="rId43"/>
    <p:sldId id="1632" r:id="rId44"/>
    <p:sldId id="1633" r:id="rId45"/>
    <p:sldId id="1634" r:id="rId46"/>
    <p:sldId id="1635" r:id="rId47"/>
    <p:sldId id="1636" r:id="rId48"/>
    <p:sldId id="1637" r:id="rId49"/>
    <p:sldId id="1638" r:id="rId50"/>
    <p:sldId id="1176" r:id="rId51"/>
    <p:sldId id="1487" r:id="rId52"/>
    <p:sldId id="1380" r:id="rId53"/>
    <p:sldId id="1639" r:id="rId54"/>
    <p:sldId id="1640" r:id="rId55"/>
    <p:sldId id="1641" r:id="rId56"/>
    <p:sldId id="1642" r:id="rId57"/>
    <p:sldId id="1175" r:id="rId58"/>
    <p:sldId id="1492" r:id="rId59"/>
    <p:sldId id="1643" r:id="rId60"/>
    <p:sldId id="1398" r:id="rId61"/>
    <p:sldId id="1655" r:id="rId62"/>
    <p:sldId id="1656" r:id="rId63"/>
    <p:sldId id="1646" r:id="rId64"/>
    <p:sldId id="1657" r:id="rId65"/>
    <p:sldId id="1658" r:id="rId66"/>
    <p:sldId id="1649" r:id="rId67"/>
    <p:sldId id="1650" r:id="rId68"/>
    <p:sldId id="1660" r:id="rId69"/>
    <p:sldId id="1661" r:id="rId70"/>
    <p:sldId id="1662" r:id="rId71"/>
    <p:sldId id="1663" r:id="rId72"/>
    <p:sldId id="1664" r:id="rId73"/>
    <p:sldId id="1665" r:id="rId74"/>
    <p:sldId id="1666" r:id="rId75"/>
    <p:sldId id="1667" r:id="rId76"/>
    <p:sldId id="1668" r:id="rId77"/>
    <p:sldId id="1669" r:id="rId78"/>
    <p:sldId id="1670" r:id="rId79"/>
    <p:sldId id="1671" r:id="rId8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33"/>
    <a:srgbClr val="FF3300"/>
    <a:srgbClr val="FF5050"/>
    <a:srgbClr val="990099"/>
    <a:srgbClr val="CC00CC"/>
    <a:srgbClr val="FF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91" autoAdjust="0"/>
    <p:restoredTop sz="86353" autoAdjust="0"/>
  </p:normalViewPr>
  <p:slideViewPr>
    <p:cSldViewPr>
      <p:cViewPr varScale="1">
        <p:scale>
          <a:sx n="74" d="100"/>
          <a:sy n="74" d="100"/>
        </p:scale>
        <p:origin x="187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slide" Target="slides/slide44.xml"/><Relationship Id="rId55" Type="http://schemas.openxmlformats.org/officeDocument/2006/relationships/slide" Target="slides/slide49.xml"/><Relationship Id="rId63" Type="http://schemas.openxmlformats.org/officeDocument/2006/relationships/slide" Target="slides/slide57.xml"/><Relationship Id="rId68" Type="http://schemas.openxmlformats.org/officeDocument/2006/relationships/slide" Target="slides/slide62.xml"/><Relationship Id="rId76" Type="http://schemas.openxmlformats.org/officeDocument/2006/relationships/slide" Target="slides/slide70.xml"/><Relationship Id="rId84" Type="http://schemas.openxmlformats.org/officeDocument/2006/relationships/theme" Target="theme/theme1.xml"/><Relationship Id="rId7" Type="http://schemas.openxmlformats.org/officeDocument/2006/relationships/slide" Target="slides/slide1.xml"/><Relationship Id="rId71" Type="http://schemas.openxmlformats.org/officeDocument/2006/relationships/slide" Target="slides/slide6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slide" Target="slides/slide47.xml"/><Relationship Id="rId58" Type="http://schemas.openxmlformats.org/officeDocument/2006/relationships/slide" Target="slides/slide52.xml"/><Relationship Id="rId66" Type="http://schemas.openxmlformats.org/officeDocument/2006/relationships/slide" Target="slides/slide60.xml"/><Relationship Id="rId74" Type="http://schemas.openxmlformats.org/officeDocument/2006/relationships/slide" Target="slides/slide68.xml"/><Relationship Id="rId79" Type="http://schemas.openxmlformats.org/officeDocument/2006/relationships/slide" Target="slides/slide73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5.xml"/><Relationship Id="rId82" Type="http://schemas.openxmlformats.org/officeDocument/2006/relationships/presProps" Target="presProps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slide" Target="slides/slide50.xml"/><Relationship Id="rId64" Type="http://schemas.openxmlformats.org/officeDocument/2006/relationships/slide" Target="slides/slide58.xml"/><Relationship Id="rId69" Type="http://schemas.openxmlformats.org/officeDocument/2006/relationships/slide" Target="slides/slide63.xml"/><Relationship Id="rId77" Type="http://schemas.openxmlformats.org/officeDocument/2006/relationships/slide" Target="slides/slide71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72" Type="http://schemas.openxmlformats.org/officeDocument/2006/relationships/slide" Target="slides/slide66.xml"/><Relationship Id="rId80" Type="http://schemas.openxmlformats.org/officeDocument/2006/relationships/slide" Target="slides/slide74.xml"/><Relationship Id="rId85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slide" Target="slides/slide53.xml"/><Relationship Id="rId67" Type="http://schemas.openxmlformats.org/officeDocument/2006/relationships/slide" Target="slides/slide61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62" Type="http://schemas.openxmlformats.org/officeDocument/2006/relationships/slide" Target="slides/slide56.xml"/><Relationship Id="rId70" Type="http://schemas.openxmlformats.org/officeDocument/2006/relationships/slide" Target="slides/slide64.xml"/><Relationship Id="rId75" Type="http://schemas.openxmlformats.org/officeDocument/2006/relationships/slide" Target="slides/slide69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slide" Target="slides/slide51.xml"/><Relationship Id="rId10" Type="http://schemas.openxmlformats.org/officeDocument/2006/relationships/slide" Target="slides/slide4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openxmlformats.org/officeDocument/2006/relationships/slide" Target="slides/slide54.xml"/><Relationship Id="rId65" Type="http://schemas.openxmlformats.org/officeDocument/2006/relationships/slide" Target="slides/slide59.xml"/><Relationship Id="rId73" Type="http://schemas.openxmlformats.org/officeDocument/2006/relationships/slide" Target="slides/slide67.xml"/><Relationship Id="rId78" Type="http://schemas.openxmlformats.org/officeDocument/2006/relationships/slide" Target="slides/slide72.xml"/><Relationship Id="rId8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4CB75-6526-4142-A771-B26B468A370A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3E924-8FC9-4187-A9F9-032291BDF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14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3E924-8FC9-4187-A9F9-032291BDF47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98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3E924-8FC9-4187-A9F9-032291BDF47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816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3E924-8FC9-4187-A9F9-032291BDF47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72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94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3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71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679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87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911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546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146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526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2865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58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84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19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905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4961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6012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7824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7591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5318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6785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2367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5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076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1627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927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8677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0207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7110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2008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3496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0873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7800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42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182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7349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7745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4871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0936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4500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54529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583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5022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4761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59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6935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0969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1645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1670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82222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05336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15646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76468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8386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72060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91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2431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51843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05992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74284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46999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97165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21766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044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43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00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6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48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34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4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62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6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27</a:t>
            </a:r>
          </a:p>
          <a:p>
            <a:pPr marL="0" indent="0" algn="ctr">
              <a:buNone/>
            </a:pP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ườ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6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endParaRPr lang="en-US" sz="6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en-US" sz="6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en-US" sz="4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06 </a:t>
            </a: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2019</a:t>
            </a:r>
            <a:endParaRPr lang="en-US" sz="4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9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442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361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5000"/>
              </a:lnSpc>
              <a:defRPr/>
            </a:pPr>
            <a:r>
              <a:rPr lang="en-US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 reading from the Book of Prophet Habakkuk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How long, O LORD?  I cry for help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 but you do not 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listen!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I cry out to you, “Violence!” but you do not intervene.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Why do you let me see ruin;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 why must I look at misery?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 Destruction and violence are before me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;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5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554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5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there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is strife, and clamorous discord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Then the LORD answered me and said: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“ Write down the vision clearly upon the tablets,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so that one can read it readily.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For the vision still has its time,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presses on to fulfillment, and will not disappoint;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29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2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5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if it delays, wait for it,</a:t>
            </a:r>
          </a:p>
          <a:p>
            <a:pPr marL="0" indent="0" eaLnBrk="1" hangingPunct="1">
              <a:lnSpc>
                <a:spcPct val="125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it will surely come, it will not be late.</a:t>
            </a:r>
          </a:p>
          <a:p>
            <a:pPr marL="0" indent="0" eaLnBrk="1" hangingPunct="1">
              <a:lnSpc>
                <a:spcPct val="125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The rash one has no integrity;</a:t>
            </a:r>
          </a:p>
          <a:p>
            <a:pPr marL="0" indent="0" eaLnBrk="1" hangingPunct="1">
              <a:lnSpc>
                <a:spcPct val="125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but the just one, because of his faith, shall live.”</a:t>
            </a:r>
          </a:p>
          <a:p>
            <a:pPr marL="0" indent="0">
              <a:lnSpc>
                <a:spcPct val="140000"/>
              </a:lnSpc>
              <a:defRPr/>
            </a:pPr>
            <a:endParaRPr lang="en-US" sz="38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38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40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85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413712"/>
            <a:ext cx="912571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8288" y="1143000"/>
            <a:ext cx="9125712" cy="5461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Ước chi hôm </a:t>
            </a: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nay</a:t>
            </a: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các </a:t>
            </a: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bạn nghe tiếng Người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"Các </a:t>
            </a: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ngươi</a:t>
            </a:r>
            <a:endParaRPr lang="en-US" sz="6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đừng </a:t>
            </a: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cứng lòng"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93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94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57200"/>
            <a:ext cx="9125712" cy="653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30000"/>
              </a:lnSpc>
              <a:defRPr/>
            </a:pPr>
            <a:r>
              <a:rPr lang="en-US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1.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Hãy tới,</a:t>
            </a:r>
            <a:endParaRPr lang="en-US" sz="46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chúng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ta reo hò mừng Chúa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Tung hô đá tảng Đấng Cứu Độ ta.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Đến trước nhan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Người</a:t>
            </a:r>
            <a:endParaRPr lang="en-US" sz="46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với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câu ca mừng.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Hãy cùng hát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lên</a:t>
            </a:r>
            <a:endParaRPr lang="en-US" sz="46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để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tung hô Người.</a:t>
            </a:r>
            <a:endParaRPr lang="en-US" sz="4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44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413712"/>
            <a:ext cx="912571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8288" y="1143000"/>
            <a:ext cx="9125712" cy="5461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Ước chi hôm </a:t>
            </a: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nay</a:t>
            </a: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các </a:t>
            </a: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bạn nghe tiếng Người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"Các </a:t>
            </a: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ngươi</a:t>
            </a:r>
            <a:endParaRPr lang="en-US" sz="6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đừng </a:t>
            </a: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cứng lòng"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34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94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57200"/>
            <a:ext cx="9125712" cy="653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30000"/>
              </a:lnSpc>
              <a:defRPr/>
            </a:pPr>
            <a:r>
              <a:rPr lang="en-US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2.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Hãy tới,</a:t>
            </a:r>
            <a:endParaRPr lang="en-US" sz="46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chúng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ta sấp mình cung bái.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Sụp lạy bái thờ Đấng tác thành ta.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Chúng ta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là</a:t>
            </a:r>
            <a:endParaRPr lang="en-US" sz="46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những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chiên của Người.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Được Người dẫn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đưa</a:t>
            </a:r>
            <a:endParaRPr lang="en-US" sz="46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ở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trong tay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Người</a:t>
            </a:r>
            <a:r>
              <a:rPr lang="en-US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.</a:t>
            </a:r>
            <a:endParaRPr lang="en-US" sz="4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57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413712"/>
            <a:ext cx="912571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8288" y="1143000"/>
            <a:ext cx="9125712" cy="5461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Ước chi hôm </a:t>
            </a: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nay</a:t>
            </a: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các </a:t>
            </a: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bạn nghe tiếng Người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"Các </a:t>
            </a: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ngươi</a:t>
            </a:r>
            <a:endParaRPr lang="en-US" sz="6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đừng </a:t>
            </a: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cứng lòng"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67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94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57200"/>
            <a:ext cx="9125712" cy="653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30000"/>
              </a:lnSpc>
              <a:defRPr/>
            </a:pPr>
            <a:r>
              <a:rPr lang="en-US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3.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Hãy tới,</a:t>
            </a:r>
            <a:endParaRPr lang="en-US" sz="46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hãy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nghe lời của Chúa.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"Ngươi đừng cứng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lòng</a:t>
            </a:r>
            <a:endParaRPr lang="en-US" sz="46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như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ở Mêriba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Lúc ở khu rừng Massa vắng vẻ,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cha ông các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người</a:t>
            </a:r>
            <a:endParaRPr lang="en-US" sz="46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đã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thử thách Ta"</a:t>
            </a:r>
            <a:endParaRPr lang="en-US" sz="4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17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109728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Kinh Cầu </a:t>
            </a:r>
            <a:r>
              <a:rPr lang="it-IT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Tổng Lãnh Thiên Thần </a:t>
            </a:r>
            <a:r>
              <a:rPr lang="it-IT" sz="26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Micae</a:t>
            </a:r>
            <a:endParaRPr lang="en-US" sz="26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52400" y="722531"/>
            <a:ext cx="8973312" cy="5789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Lạy Tổng lãnh thiên thần Mi-ca-e,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là vị Nguyên soái cơ binh trên trời,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Xin phù hộ chúng con trong cuộc chiến</a:t>
            </a:r>
            <a:r>
              <a:rPr lang="en-US" sz="4200" dirty="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  <a:endParaRPr lang="vi-VN" sz="42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chống sự dữ và cạm bẫy ác thần.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Xin dùng quyền phép Chúa trị Xatan</a:t>
            </a:r>
            <a:r>
              <a:rPr 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  <a:endParaRPr lang="en-US" sz="4200" i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37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 reading from the </a:t>
            </a: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second Letter of St Paul to Timothy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Beloved: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I remind you, to stir into flame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 gift of God that you have through the imposition of my hands.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For God did not give us a spirit of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cowardice but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rather of power and love and self-control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35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So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do not be ashamed of your testimony to our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Lord,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nor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of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me, a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prisoner for his sake;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but bear your share of hardship for the gospel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with the strength that comes from God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Take as your norm the sound words that you heard from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me,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78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74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in the faith and love that are in Christ Jesus.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Guard this rich trust with the help of the Holy Spirit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that dwells within us.</a:t>
            </a:r>
          </a:p>
          <a:p>
            <a:pPr marL="0" indent="0">
              <a:lnSpc>
                <a:spcPct val="140000"/>
              </a:lnSpc>
              <a:defRPr/>
            </a:pP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18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943600" y="73152"/>
            <a:ext cx="3200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9900"/>
                </a:solidFill>
                <a:latin typeface="Arial" charset="0"/>
                <a:cs typeface="Arial" charset="0"/>
              </a:rPr>
              <a:t>Tung </a:t>
            </a:r>
            <a:r>
              <a:rPr lang="en-US" sz="2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Hô</a:t>
            </a:r>
            <a:r>
              <a:rPr lang="en-US" sz="24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>
                <a:solidFill>
                  <a:srgbClr val="FF9900"/>
                </a:solidFill>
                <a:latin typeface="Arial" charset="0"/>
                <a:cs typeface="Arial" charset="0"/>
              </a:rPr>
              <a:t>Tin </a:t>
            </a:r>
            <a:r>
              <a:rPr lang="en-US" sz="2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Mừng</a:t>
            </a:r>
            <a:endParaRPr lang="en-US" sz="24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4245" y="534817"/>
            <a:ext cx="9144000" cy="648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35000"/>
              </a:lnSpc>
              <a:defRPr/>
            </a:pP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Alleluia, Alleluia,</a:t>
            </a:r>
            <a:r>
              <a:rPr lang="en-US" sz="4800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Alleluia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Lời Chúa vẫn tồn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tại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đến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muôn thủa muôn đời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Đó chính là lời đã được loan báo cho anh em như một tin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mừng.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8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Alleluia</a:t>
            </a: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, Alleluia,</a:t>
            </a:r>
            <a:r>
              <a:rPr lang="en-US" sz="4800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Alleluia</a:t>
            </a:r>
            <a:endParaRPr lang="en-US" sz="4800" dirty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56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51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 reading from the Holy Gospel according to Luke</a:t>
            </a:r>
            <a:endParaRPr lang="en-US" sz="28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 apostles said to the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Lord,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“Increase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our faith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.”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 Lord replied,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“If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you have faith the size of a mustard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seed,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you would say to this mulberry tree,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‘Be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uprooted and planted in the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sea,’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3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724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and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it would obey you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“Who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among you would say to your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servant who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has just come in from plowing or tending sheep in the field,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‘Come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here immediately and take your place at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table’?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Would he not rather say to him,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‘Prepare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something for me to eat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47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Put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on your apron and wait on me while I eat and drink.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You may eat and drink when I am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finished’?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Is he grateful to that servant because he did what was commanded?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So should it be with you.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When you have done all you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have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60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74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commanded, say,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‘We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are unprofitable servants;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we have done what we were obliged to do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.’”</a:t>
            </a:r>
          </a:p>
          <a:p>
            <a:pPr marL="0" indent="0">
              <a:lnSpc>
                <a:spcPct val="140000"/>
              </a:lnSpc>
              <a:defRPr/>
            </a:pP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548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73152"/>
            <a:ext cx="9144000" cy="712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0000"/>
              </a:lnSpc>
              <a:defRPr/>
            </a:pP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Kinh</a:t>
            </a:r>
            <a:r>
              <a:rPr lang="en-US" sz="26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Tin Kính </a:t>
            </a: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Công</a:t>
            </a:r>
            <a:r>
              <a:rPr lang="en-US" sz="2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Đồng</a:t>
            </a:r>
            <a:r>
              <a:rPr lang="en-US" sz="2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Nicea</a:t>
            </a:r>
            <a:endParaRPr lang="en-US" sz="26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Tôi tin kính một Thiên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Cha toàn năng,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Ðấng tạo thành trời đất,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muôn vật hữu hình và vô hình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Tôi tin kính một Chúa Giêsu Kitô,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Con Một Thiên Chúa,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sinh bởi Ðức Chúa Cha từ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trước muôn đời.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13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55448" y="722531"/>
            <a:ext cx="8970264" cy="576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cùng thuộc hạ đang rảo quanh thế giới</a:t>
            </a:r>
            <a:r>
              <a:rPr lang="en-US" sz="4200" dirty="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  <a:endParaRPr lang="vi-VN" sz="42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tìm mọi cách làm hại các linh hồn,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và giam chúng trong hoả ngục đời đời</a:t>
            </a:r>
            <a:r>
              <a:rPr lang="vi-VN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  <a:endParaRPr lang="vi-VN" sz="42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25000"/>
              </a:lnSpc>
              <a:defRPr/>
            </a:pPr>
            <a:r>
              <a:rPr lang="vi-VN" sz="4300" b="1" dirty="0">
                <a:solidFill>
                  <a:srgbClr val="FF9900"/>
                </a:solidFill>
                <a:latin typeface="Arial" charset="0"/>
                <a:cs typeface="Arial" charset="0"/>
              </a:rPr>
              <a:t>Amen.</a:t>
            </a:r>
            <a:endParaRPr lang="en-US" sz="4300" b="1" i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09728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Kinh Cầu </a:t>
            </a:r>
            <a:r>
              <a:rPr lang="it-IT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Tổng Lãnh Thiên Thần </a:t>
            </a:r>
            <a:r>
              <a:rPr lang="it-IT" sz="26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Micae</a:t>
            </a:r>
            <a:endParaRPr lang="en-US" sz="26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66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7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là Thiên Chúa bởi Thiên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Ánh sáng bởi Ánh sáng,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Thiên Chúa thật bởi Thiên Chúa thật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được sinh ra mà không phải được tạo thành,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đồng bản thể với Ðức Chúa Cha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nhờ Người mà muôn vật được tạo thành.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Vì loài người chúng ta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37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95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để cứu độ chúng ta,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đã từ trời xuống thế.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Bởi phép Ðức Chúa Thánh Thần,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đã nhập thể trong lòng Trinh Nữ Maria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đã làm người.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chịu đóng đinh vào thập giá vì chúng ta,</a:t>
            </a:r>
          </a:p>
        </p:txBody>
      </p:sp>
    </p:spTree>
    <p:extLst>
      <p:ext uri="{BB962C8B-B14F-4D97-AF65-F5344CB8AC3E}">
        <p14:creationId xmlns:p14="http://schemas.microsoft.com/office/powerpoint/2010/main" val="396032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703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thời quan Phongxiô Philatô;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chịu khổ hình và mai táng,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ngày thứ ba Người sống lại như lời Thánh Kinh.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lên trời,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ngự bên hữu Ðức Chúa Cha,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Người sẽ lại đến trong vinh quang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phán xét kẻ sống và kẻ chết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Nước Người sẽ không bao giờ cùng.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61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855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tin kính Ðức Chúa Thánh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Thần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Thiên Chúa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là Ðấng ban sự sống,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bởi Ðức Chúa Cha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Ðức Chúa Con mà ra.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được phụng thờ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tôn vinh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cùng với Ðức Chúa Cha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Ðức Chúa Con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đã dùng các tiên tri mà phán dạy.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02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622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tin Hội thánh duy nhất,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thánh thiện,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công giáo và tông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truyền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tuyên xưng có một Phép Rửa để tha tội.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trông đợi kẻ chết sống lại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sự sống đời sau.</a:t>
            </a:r>
            <a:r>
              <a:rPr lang="en-US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/>
            </a:r>
            <a:br>
              <a:rPr lang="en-US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</a:br>
            <a:endParaRPr lang="vi-VN" sz="43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14000"/>
              </a:lnSpc>
              <a:defRPr/>
            </a:pPr>
            <a:r>
              <a:rPr lang="vi-VN" sz="4300" dirty="0" smtClean="0">
                <a:solidFill>
                  <a:srgbClr val="FF9933"/>
                </a:solidFill>
                <a:latin typeface="Arial" charset="0"/>
                <a:cs typeface="Arial" charset="0"/>
              </a:rPr>
              <a:t>Amen.</a:t>
            </a:r>
            <a:endParaRPr lang="en-US" sz="4300" dirty="0">
              <a:solidFill>
                <a:srgbClr val="FF9933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59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089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9421" y="640080"/>
            <a:ext cx="9144000" cy="6313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Lời nguyện cầu như hương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bay</a:t>
            </a: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thắm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thiết như trời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mây.</a:t>
            </a:r>
            <a:endParaRPr lang="en-US" sz="45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lên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</a:t>
            </a: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en-US" sz="45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mộng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ước </a:t>
            </a:r>
            <a:r>
              <a:rPr lang="en-US" sz="45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thắm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đầy tuổi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thơ</a:t>
            </a:r>
            <a:endParaRPr lang="en-US" sz="45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trọn từ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đây.</a:t>
            </a:r>
            <a:endParaRPr lang="en-US" sz="45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 Lễ Con Dâng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80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914400"/>
            <a:ext cx="91440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5000"/>
              </a:lnSpc>
              <a:defRPr/>
            </a:pP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</a:t>
            </a:r>
            <a:r>
              <a:rPr lang="en-US" sz="4500" dirty="0">
                <a:solidFill>
                  <a:srgbClr val="FFFFFF"/>
                </a:solidFill>
                <a:latin typeface="Arial" charset="0"/>
                <a:cs typeface="Arial" charset="0"/>
              </a:rPr>
              <a:t>. </a:t>
            </a:r>
            <a:r>
              <a:rPr lang="en-US" sz="45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Từng</a:t>
            </a: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tấm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bánh con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</a:t>
            </a: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tiến Chúa khoan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nhân.</a:t>
            </a:r>
            <a:endParaRPr lang="en-US" sz="45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Chút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tình đoàn con bé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thơ</a:t>
            </a: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Ngài từng phút mong chờ.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 Lễ Con Dâng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10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9421" y="640080"/>
            <a:ext cx="9144000" cy="6313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Lời nguyện cầu như hương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bay</a:t>
            </a: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thắm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thiết như trời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mây.</a:t>
            </a:r>
            <a:endParaRPr lang="en-US" sz="45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lên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</a:t>
            </a: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en-US" sz="45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mộng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ước </a:t>
            </a:r>
            <a:r>
              <a:rPr lang="en-US" sz="45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thắm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đầy tuổi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thơ</a:t>
            </a:r>
            <a:endParaRPr lang="en-US" sz="45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trọn từ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đây.</a:t>
            </a:r>
            <a:endParaRPr lang="en-US" sz="45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 Lễ Con Dâng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56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914400"/>
            <a:ext cx="91440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5000"/>
              </a:lnSpc>
              <a:defRPr/>
            </a:pP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Giọt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nước vỡ tan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ra</a:t>
            </a: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kiếp sống đơn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sơ</a:t>
            </a: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in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đuợc hòa trong lễ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</a:t>
            </a: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ly rượ</a:t>
            </a: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u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nồng thắm ân tình.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 Lễ Con Dâng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95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75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9421" y="640080"/>
            <a:ext cx="9144000" cy="6313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Lời nguyện cầu như hương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bay</a:t>
            </a: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thắm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thiết như trời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mây.</a:t>
            </a:r>
            <a:endParaRPr lang="en-US" sz="45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lên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</a:t>
            </a: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en-US" sz="45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mộng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ước </a:t>
            </a:r>
            <a:r>
              <a:rPr lang="en-US" sz="45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thắm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đầy tuổi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thơ</a:t>
            </a:r>
            <a:endParaRPr lang="en-US" sz="45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trọn từ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đây.</a:t>
            </a:r>
            <a:endParaRPr lang="en-US" sz="45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 Lễ Con Dâng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06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914400"/>
            <a:ext cx="91440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5000"/>
              </a:lnSpc>
              <a:defRPr/>
            </a:pP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Nguyện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Chúa xuống muôn ơn cuộc sống mãi khang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</a:t>
            </a: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endParaRPr lang="en-US" sz="45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ẹ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ha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chúng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</a:t>
            </a: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suốt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đời hạnh phúc dư tràn.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 Lễ Con Dâng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35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9421" y="640080"/>
            <a:ext cx="9144000" cy="6313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Lời nguyện cầu như hương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bay</a:t>
            </a: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thắm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thiết như trời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mây.</a:t>
            </a:r>
            <a:endParaRPr lang="en-US" sz="45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lên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</a:t>
            </a: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en-US" sz="45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mộng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ước </a:t>
            </a:r>
            <a:r>
              <a:rPr lang="en-US" sz="45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thắm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đầy tuổi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thơ</a:t>
            </a:r>
            <a:endParaRPr lang="en-US" sz="45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trọn từ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đây.</a:t>
            </a:r>
            <a:endParaRPr lang="en-US" sz="45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 Lễ Con Dâng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19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914400"/>
            <a:ext cx="9144000" cy="47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5000"/>
              </a:lnSpc>
              <a:defRPr/>
            </a:pP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4.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Từng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tiếng hát dâng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cao</a:t>
            </a: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từng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ánh mắt xôn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xao</a:t>
            </a: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en-US" sz="4500" dirty="0">
                <a:solidFill>
                  <a:srgbClr val="FFFFFF"/>
                </a:solidFill>
                <a:latin typeface="Arial" charset="0"/>
                <a:cs typeface="Arial" charset="0"/>
              </a:rPr>
              <a:t>H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ướng về tình </a:t>
            </a: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ha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hiến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trao</a:t>
            </a: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Ngài nhận những lời cầu.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 Lễ Con Dâng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31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9421" y="640080"/>
            <a:ext cx="9144000" cy="6313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Lời nguyện cầu như hương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bay</a:t>
            </a: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thắm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thiết như trời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mây.</a:t>
            </a:r>
            <a:endParaRPr lang="en-US" sz="45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lên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</a:t>
            </a: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en-US" sz="45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mộng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ước </a:t>
            </a:r>
            <a:r>
              <a:rPr lang="en-US" sz="45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thắm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đầy tuổi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thơ</a:t>
            </a:r>
            <a:endParaRPr lang="en-US" sz="45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trọn từ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đây.</a:t>
            </a:r>
            <a:endParaRPr lang="en-US" sz="45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 Lễ Con Dâng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52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32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97816"/>
            <a:ext cx="9144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en-US" sz="34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Xin</a:t>
            </a:r>
            <a:r>
              <a:rPr lang="en-US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ban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thêm lòng tin nơi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50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đời con vui bước trong tình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Cha.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ban thêm lòng tin vững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vàng,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đời con vui sống giữa bàng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hoàng.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Trong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gian nan lòng tin sắt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đá,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bình an trong Chúa bao hạnh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phúc</a:t>
            </a:r>
            <a:r>
              <a:rPr lang="en-US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3400" dirty="0">
                <a:solidFill>
                  <a:srgbClr val="FFFFFF"/>
                </a:solidFill>
                <a:latin typeface="Arial" charset="0"/>
                <a:cs typeface="Arial" charset="0"/>
              </a:rPr>
              <a:t>T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ựa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em bé cầm tay mẹ thật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chắc</a:t>
            </a:r>
            <a:r>
              <a:rPr lang="en-US" sz="3400" dirty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vững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tâm trong tay mẹ.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49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Xin Ban Thêm Lòng Tin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79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855" y="685800"/>
            <a:ext cx="9144000" cy="5053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8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8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Xin ban thêm lòng tin cho chúng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8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thân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phận người lòng tin con yếu đuối. 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8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thêm lòng tin cho chúng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8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giữa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cuộc đời con vui bước bên Ngài.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49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Xin Ban Thêm Lòng Tin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37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97816"/>
            <a:ext cx="9144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Phúc </a:t>
            </a:r>
            <a:r>
              <a:rPr lang="en-US" sz="34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những</a:t>
            </a:r>
            <a:r>
              <a:rPr lang="en-US" sz="34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3400" dirty="0" err="1">
                <a:solidFill>
                  <a:srgbClr val="FFFFFF"/>
                </a:solidFill>
                <a:latin typeface="Arial" charset="0"/>
                <a:cs typeface="Arial" charset="0"/>
              </a:rPr>
              <a:t>kẻ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dù không trông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thấy</a:t>
            </a:r>
            <a:r>
              <a:rPr lang="en-US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50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mà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lòng tin kiên vững không đổi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thay.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Xưa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Tô-ma lòng tin yếu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hèn,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ngàn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đời sau gương đó mãi vẫn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còn.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tuyên xưng Ngài là Thiên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Chúa,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lời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ngàn xưa Chúa phán nay còn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ghi: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kiên vững này đây Thầy đã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thắng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thế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gian thôi tung hoành.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49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Xin Ban Thêm Lòng Tin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98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855" y="685800"/>
            <a:ext cx="9144000" cy="5053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8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8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Xin ban thêm lòng tin cho chúng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8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thân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phận người lòng tin con yếu đuối. 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8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thêm lòng tin cho chúng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8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giữa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cuộc đời con vui bước bên Ngài.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49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Xin Ban Thêm Lòng Tin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4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365760"/>
            <a:ext cx="9144000" cy="6575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Về đây hỡi nguời về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tiến vào cung điện Thiên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về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đây hỡi người về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tiến vào nơi Thánh Vua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Trời,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về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đây hỡi người về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cất lời ca tụng Thiên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về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đây hỡi người về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chúc tụng danh Chúa muôn đời. 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8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Về Đây Hỡi </a:t>
            </a:r>
            <a:r>
              <a:rPr lang="vi-VN" sz="28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sz="28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58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97816"/>
            <a:ext cx="9144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Ma-ri-a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một lòng tin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kính</a:t>
            </a:r>
            <a:r>
              <a:rPr lang="en-US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50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nhận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lời xin Thiên sứ khi truyền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tin.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Gương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xưa kia ngày nay sáng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ngời,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đời ơi tin vững giữa mịt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mờ.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Vang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đâu đây lời xưa Chúa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phán: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Một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lòng tin nhỏ bé như hạt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cải</a:t>
            </a:r>
            <a:r>
              <a:rPr lang="en-US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50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dời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đồi núi và lấp bao biển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lớn</a:t>
            </a:r>
            <a:r>
              <a:rPr lang="en-US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50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tất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cả được như lời.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49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Xin Ban Thêm Lòng Tin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35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855" y="685800"/>
            <a:ext cx="9144000" cy="5053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8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8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Xin ban thêm lòng tin cho chúng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8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thân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phận người lòng tin con yếu đuối. 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8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thêm lòng tin cho chúng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8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giữa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cuộc đời con vui bước bên Ngài.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49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Xin Ban Thêm Lòng Tin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08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848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03235"/>
            <a:ext cx="9144000" cy="6526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Ngày nay con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đến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hát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khen mừng Mẹ Chúa thiên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đàng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âng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ngành Mân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côi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muôn màu hoa thắm tươi.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Lạy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Mẹ yêu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mến!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Lắng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nghe lời con hát nhịp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nhàng,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hoà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với cung đàn, xiết bao mừng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vui.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Nữ Vương Mân Côi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29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03235"/>
            <a:ext cx="9144000" cy="5678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Ôi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Ma-ri-a!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Phúc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đức no đầy chan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hoà,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lòng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con yêu mến cậy trông thiết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tha.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Qua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cơn gian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nan,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giữa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chốn sa trường nguy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biến,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đưa hồn con tới quê thanh nhàn.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Nữ Vương Mân Côi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1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731520"/>
            <a:ext cx="9144000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ơi lời Mẹ thiết tha nài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van,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năng ngắm phép Mân côi từ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đây.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Này con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thành tâm</a:t>
            </a:r>
            <a:r>
              <a:rPr lang="en-US" sz="42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mến yêu cậy t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in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cao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rao phép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thánh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Mân côi hằng ngày.</a:t>
            </a:r>
            <a:endParaRPr lang="en-US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Nữ Vương Mân Côi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26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03235"/>
            <a:ext cx="9144000" cy="6526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Ngày nay con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đến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hát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khen mừng Mẹ Chúa thiên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đàng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âng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ngành Mân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côi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muôn màu hoa thắm tươi.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Lạy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Mẹ yêu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mến!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Lắng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nghe lời con hát nhịp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nhàng,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hoà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với cung đàn, xiết bao mừng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vui.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Nữ Vương Mân Côi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29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03235"/>
            <a:ext cx="9144000" cy="5678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Ôi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Ma-ri-a!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Phúc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đức no đầy chan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hoà,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lòng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con yêu mến cậy trông thiết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tha.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Qua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cơn gian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nan,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giữa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chốn sa trường nguy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biến,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đưa hồn con tới quê thanh nhàn.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Nữ Vương Mân Côi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26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731520"/>
            <a:ext cx="9144000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</a:t>
            </a:r>
            <a:r>
              <a:rPr lang="en-US" sz="4200" dirty="0">
                <a:solidFill>
                  <a:srgbClr val="FFFFFF"/>
                </a:solidFill>
                <a:latin typeface="Arial" charset="0"/>
                <a:cs typeface="Arial" charset="0"/>
              </a:rPr>
              <a:t>. </a:t>
            </a:r>
            <a:r>
              <a:rPr lang="en-US" sz="42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Mẹ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ơi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! 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rần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gian xiết bao lầm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than,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tan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theo năm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tháng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chiến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tranh còn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chi!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Này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con cậy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trông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Nữ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vương bình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an,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ơn phép thánh Mân côi phù trì.</a:t>
            </a:r>
            <a:endParaRPr lang="en-US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Nữ Vương Mân Côi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0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03235"/>
            <a:ext cx="9144000" cy="6526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Ngày nay con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đến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hát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khen mừng Mẹ Chúa thiên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đàng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âng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ngành Mân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côi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muôn màu hoa thắm tươi.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Lạy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Mẹ yêu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mến!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Lắng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nghe lời con hát nhịp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nhàng,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hoà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với cung đàn, xiết bao mừng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vui.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Nữ Vương Mân Côi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55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594360"/>
            <a:ext cx="9144000" cy="6407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35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cung điện Thiên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ôi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nguy nga diễm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lệ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dừng chân đứng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ngắm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mà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lòng thấy say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mê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rủ nhau đi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về,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về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cung điện Chúa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Trời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D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âng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lời ca tiếng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hát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Thiên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Chúa là nguồn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vui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8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Về Đây Hỡi </a:t>
            </a:r>
            <a:r>
              <a:rPr lang="vi-VN" sz="28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sz="28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39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03235"/>
            <a:ext cx="9144000" cy="5678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Ôi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Ma-ri-a!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Phúc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đức no đầy chan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hoà,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lòng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con yêu mến cậy trông thiết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tha.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Qua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cơn gian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nan,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giữa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chốn sa trường nguy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biến,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đưa hồn con tới quê thanh nhàn.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Nữ Vương Mân Côi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66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731520"/>
            <a:ext cx="9144000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ơi! Trần gian xiết bao lầm than, tan theo năm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tháng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chiến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tranh còn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chi!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Này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con cậy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trông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Nữ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vương bình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an,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ơn phép thánh Mân côi phù trì.</a:t>
            </a:r>
            <a:endParaRPr lang="en-US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Nữ Vương Mân Côi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10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963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1524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Phút </a:t>
            </a:r>
            <a:r>
              <a:rPr lang="en-US" sz="4400" b="1" dirty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Than </a:t>
            </a:r>
            <a:r>
              <a:rPr lang="en-US" sz="4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Thở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18288" y="1143000"/>
            <a:ext cx="9144000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5000"/>
              </a:lnSpc>
              <a:defRPr/>
            </a:pPr>
            <a:r>
              <a:rPr lang="vi-VN" sz="42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Con </a:t>
            </a:r>
            <a:r>
              <a:rPr lang="vi-VN" sz="4200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mến yêu tin thờ trong lòng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200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Cùng chút tình ngây thơ ngắm trông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200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Trong Thánh Thể Chúa cả càn khôn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200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Hằng </a:t>
            </a:r>
            <a:r>
              <a:rPr lang="en-US" sz="4200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xót</a:t>
            </a:r>
            <a:r>
              <a:rPr lang="en-US" sz="42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4200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th</a:t>
            </a:r>
            <a:r>
              <a:rPr lang="vi-VN" sz="42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ươ</a:t>
            </a:r>
            <a:r>
              <a:rPr lang="en-US" sz="4200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ng</a:t>
            </a:r>
            <a:r>
              <a:rPr lang="vi-VN" sz="42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tự</a:t>
            </a:r>
            <a:r>
              <a:rPr lang="en-US" sz="4200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4200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hiến</a:t>
            </a:r>
            <a:r>
              <a:rPr lang="vi-VN" sz="42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vi-VN" sz="4200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vì con</a:t>
            </a:r>
            <a:r>
              <a:rPr lang="vi-VN" sz="42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.</a:t>
            </a:r>
            <a:endParaRPr lang="en-US" sz="4200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67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76200" y="76200"/>
            <a:ext cx="91440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Giờ đây hạnh phúc độc nhất đời con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Êm đềm Chúa nhìn</a:t>
            </a:r>
            <a:endParaRPr lang="en-US" sz="4000" i="1" dirty="0" smtClean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hạnh phúc nào hơn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Lòng con ngây ngất</a:t>
            </a:r>
            <a:endParaRPr lang="en-US" sz="4000" i="1" dirty="0" smtClean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tin Chúa yêu Chúa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Trong tình Chúa yêu con</a:t>
            </a:r>
            <a:endParaRPr lang="en-US" sz="4000" i="1" dirty="0" smtClean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phó dâng tâm hồn.</a:t>
            </a:r>
            <a:endParaRPr lang="en-US" sz="4200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45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18288" y="1143000"/>
            <a:ext cx="9144000" cy="4508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5000"/>
              </a:lnSpc>
              <a:defRPr/>
            </a:pPr>
            <a:r>
              <a:rPr lang="vi-VN" sz="4100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Xin Chúa thương ban nhiều ơn lành, phù giúp đoàn con trên thế </a:t>
            </a:r>
            <a:r>
              <a:rPr lang="vi-VN" sz="41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gian.</a:t>
            </a:r>
            <a:endParaRPr lang="en-US" sz="4100" i="1" dirty="0" smtClean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1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Qua </a:t>
            </a:r>
            <a:r>
              <a:rPr lang="vi-VN" sz="4100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kiếp khổ trí tỉnh lòng </a:t>
            </a:r>
            <a:r>
              <a:rPr lang="vi-VN" sz="41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thanh,</a:t>
            </a:r>
            <a:endParaRPr lang="en-US" sz="4100" i="1" dirty="0" smtClean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1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về </a:t>
            </a:r>
            <a:r>
              <a:rPr lang="vi-VN" sz="4100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tới quê đầy phúc bình an</a:t>
            </a:r>
            <a:r>
              <a:rPr lang="vi-VN" sz="41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.</a:t>
            </a:r>
            <a:endParaRPr lang="en-US" sz="4100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524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Phút </a:t>
            </a:r>
            <a:r>
              <a:rPr lang="en-US" sz="4400" b="1" dirty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Than </a:t>
            </a:r>
            <a:r>
              <a:rPr lang="en-US" sz="4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Thở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98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76200" y="76200"/>
            <a:ext cx="91440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Giờ đây hạnh phúc độc nhất đời con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Êm đềm Chúa nhìn</a:t>
            </a:r>
            <a:endParaRPr lang="en-US" sz="4000" i="1" dirty="0" smtClean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hạnh phúc nào hơn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Lòng con ngây ngất</a:t>
            </a:r>
            <a:endParaRPr lang="en-US" sz="4000" i="1" dirty="0" smtClean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tin Chúa yêu Chúa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Trong tình Chúa yêu con</a:t>
            </a:r>
            <a:endParaRPr lang="en-US" sz="4000" i="1" dirty="0" smtClean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phó dâng tâm hồn.</a:t>
            </a:r>
            <a:endParaRPr lang="en-US" sz="4200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14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15547" y="324433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ồ</a:t>
            </a:r>
          </a:p>
        </p:txBody>
      </p:sp>
    </p:spTree>
    <p:extLst>
      <p:ext uri="{BB962C8B-B14F-4D97-AF65-F5344CB8AC3E}">
        <p14:creationId xmlns:p14="http://schemas.microsoft.com/office/powerpoint/2010/main" val="163510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49530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defRPr/>
            </a:pPr>
            <a:r>
              <a:rPr lang="en-US" sz="3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Thinh</a:t>
            </a:r>
            <a:r>
              <a:rPr lang="en-US" sz="3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sz="3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4415547" y="324433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ồ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51753" y="1842985"/>
            <a:ext cx="8153400" cy="2440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defRPr/>
            </a:pPr>
            <a:r>
              <a:rPr lang="vi-VN" sz="90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9000" b="1" i="1" dirty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Thánh </a:t>
            </a:r>
            <a:r>
              <a:rPr lang="vi-VN" sz="90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endParaRPr lang="en-US" sz="9000" b="1" i="1" dirty="0" smtClean="0">
              <a:solidFill>
                <a:srgbClr val="FF9933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1297164"/>
            <a:ext cx="9144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0" b="1" i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75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75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guyện </a:t>
            </a:r>
            <a:r>
              <a:rPr lang="en-US" sz="7500" b="1" i="1" dirty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75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rướ</a:t>
            </a:r>
            <a:r>
              <a:rPr lang="en-US" sz="75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75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26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15547" y="324433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ồ</a:t>
            </a:r>
          </a:p>
        </p:txBody>
      </p:sp>
    </p:spTree>
    <p:extLst>
      <p:ext uri="{BB962C8B-B14F-4D97-AF65-F5344CB8AC3E}">
        <p14:creationId xmlns:p14="http://schemas.microsoft.com/office/powerpoint/2010/main" val="165198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365760"/>
            <a:ext cx="9144000" cy="6575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Về đây hỡi nguời về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tiến vào cung điện Thiên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về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đây hỡi người về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tiến vào nơi Thánh Vua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Trời,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về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đây hỡi người về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cất lời ca tụng Thiên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về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đây hỡi người về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chúc tụng danh Chúa muôn đời. 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8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Về Đây Hỡi </a:t>
            </a:r>
            <a:r>
              <a:rPr lang="vi-VN" sz="28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sz="28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73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0" y="76200"/>
            <a:ext cx="9067800" cy="637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7000"/>
              </a:lnSpc>
            </a:pPr>
            <a:r>
              <a:rPr lang="vi-VN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 </a:t>
            </a:r>
            <a:r>
              <a:rPr lang="vi-VN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là đá, trên viên đá này</a:t>
            </a:r>
          </a:p>
          <a:p>
            <a:pPr algn="ctr">
              <a:lnSpc>
                <a:spcPts val="7000"/>
              </a:lnSpc>
            </a:pPr>
            <a:r>
              <a:rPr lang="vi-VN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xây giáo </a:t>
            </a:r>
            <a:r>
              <a:rPr lang="vi-VN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endParaRPr lang="en-US" sz="4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7000"/>
              </a:lnSpc>
            </a:pPr>
            <a:r>
              <a:rPr lang="vi-VN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muôn </a:t>
            </a:r>
            <a:r>
              <a:rPr lang="vi-VN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 kiên trung.</a:t>
            </a:r>
          </a:p>
          <a:p>
            <a:pPr algn="ctr">
              <a:lnSpc>
                <a:spcPts val="7000"/>
              </a:lnSpc>
            </a:pPr>
            <a:r>
              <a:rPr lang="vi-VN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 con là </a:t>
            </a:r>
            <a:r>
              <a:rPr lang="vi-VN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đá,</a:t>
            </a:r>
            <a:endParaRPr lang="en-US" sz="4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7000"/>
              </a:lnSpc>
            </a:pPr>
            <a:r>
              <a:rPr lang="vi-VN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satan </a:t>
            </a:r>
            <a:r>
              <a:rPr lang="vi-VN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 </a:t>
            </a:r>
            <a:r>
              <a:rPr lang="vi-VN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endParaRPr lang="en-US" sz="4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7000"/>
              </a:lnSpc>
            </a:pPr>
            <a:r>
              <a:rPr lang="vi-VN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mưu </a:t>
            </a:r>
            <a:r>
              <a:rPr lang="vi-VN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 vẫy </a:t>
            </a:r>
            <a:r>
              <a:rPr lang="vi-VN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endParaRPr lang="en-US" sz="4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7000"/>
              </a:lnSpc>
            </a:pPr>
            <a:r>
              <a:rPr lang="vi-VN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</a:t>
            </a:r>
            <a:r>
              <a:rPr lang="vi-VN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chuyển rung</a:t>
            </a:r>
            <a:r>
              <a:rPr lang="vi-VN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04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878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vi-VN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hãy cầu xin cho</a:t>
            </a:r>
          </a:p>
          <a:p>
            <a:pPr algn="ctr">
              <a:lnSpc>
                <a:spcPct val="150000"/>
              </a:lnSpc>
            </a:pPr>
            <a:r>
              <a:rPr lang="vi-VN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 Giáo Hoàng Phanxicô.</a:t>
            </a:r>
          </a:p>
          <a:p>
            <a:pPr algn="ctr">
              <a:lnSpc>
                <a:spcPct val="150000"/>
              </a:lnSpc>
            </a:pPr>
            <a:r>
              <a:rPr lang="vi-VN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 gìn giữ Người tăng </a:t>
            </a:r>
            <a:r>
              <a:rPr lang="vi-VN" sz="4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endParaRPr lang="en-US" sz="4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vi-VN" sz="4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 lực</a:t>
            </a:r>
            <a:r>
              <a:rPr lang="en-US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</a:t>
            </a:r>
            <a:r>
              <a:rPr lang="vi-VN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 </a:t>
            </a:r>
            <a:r>
              <a:rPr lang="vi-VN" sz="4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endParaRPr lang="en-US" sz="4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vi-VN" sz="4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</a:t>
            </a:r>
            <a:r>
              <a:rPr lang="vi-VN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 này hạnh phúc</a:t>
            </a:r>
          </a:p>
          <a:p>
            <a:pPr algn="ctr">
              <a:lnSpc>
                <a:spcPct val="150000"/>
              </a:lnSpc>
            </a:pPr>
            <a:r>
              <a:rPr lang="vi-VN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Đừng </a:t>
            </a:r>
            <a:r>
              <a:rPr lang="en-US" sz="4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4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 </a:t>
            </a:r>
            <a:r>
              <a:rPr lang="vi-VN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cho ác tâm quân thù</a:t>
            </a:r>
          </a:p>
          <a:p>
            <a:pPr algn="ctr">
              <a:lnSpc>
                <a:spcPct val="150000"/>
              </a:lnSpc>
            </a:pPr>
            <a:r>
              <a:rPr lang="vi-VN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Đừng </a:t>
            </a:r>
            <a:r>
              <a:rPr lang="en-US" sz="4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4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 </a:t>
            </a:r>
            <a:r>
              <a:rPr lang="vi-VN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cho ác tâm quân </a:t>
            </a:r>
            <a:r>
              <a:rPr lang="vi-VN" sz="4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thù</a:t>
            </a:r>
            <a:endParaRPr lang="en-US" sz="4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56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76200"/>
            <a:ext cx="9067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vi-VN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Tantum </a:t>
            </a:r>
            <a:r>
              <a:rPr lang="vi-VN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Ergo</a:t>
            </a:r>
            <a:endParaRPr lang="en-US" sz="3600" b="1" dirty="0" smtClean="0">
              <a:solidFill>
                <a:srgbClr val="FF9933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798731"/>
            <a:ext cx="9067800" cy="588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indent="-514350" algn="ctr">
              <a:lnSpc>
                <a:spcPct val="165000"/>
              </a:lnSpc>
              <a:buFont typeface="+mj-lt"/>
              <a:buAutoNum type="arabicPeriod"/>
            </a:pPr>
            <a:r>
              <a:rPr lang="vi-VN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Tôn Vinh Thánh danh Giê-su chí 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thánh.</a:t>
            </a:r>
            <a:r>
              <a:rPr lang="en-US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/>
            </a:r>
            <a:br>
              <a:rPr lang="en-US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Ẩn </a:t>
            </a:r>
            <a:r>
              <a:rPr lang="vi-VN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thân nơi trong hình bánh nhỏ 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mọn.</a:t>
            </a:r>
            <a:r>
              <a:rPr lang="en-US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/>
            </a:r>
            <a:br>
              <a:rPr lang="en-US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Này </a:t>
            </a:r>
            <a:r>
              <a:rPr lang="vi-VN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là của ăn, lương thực </a:t>
            </a:r>
            <a:r>
              <a:rPr lang="en-US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t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hiên </a:t>
            </a:r>
            <a:r>
              <a:rPr lang="vi-VN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ân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  <a:r>
              <a:rPr lang="en-US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/>
            </a:r>
            <a:br>
              <a:rPr lang="en-US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Đây </a:t>
            </a:r>
            <a:r>
              <a:rPr lang="vi-VN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chính thật Ngôi Lời ẩn náu 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hình.</a:t>
            </a:r>
            <a:r>
              <a:rPr lang="en-US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/>
            </a:r>
            <a:br>
              <a:rPr lang="en-US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Rày </a:t>
            </a:r>
            <a:r>
              <a:rPr lang="vi-VN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ban cho loài nhân dưới thế 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trần.</a:t>
            </a:r>
            <a:r>
              <a:rPr lang="en-US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/>
            </a:r>
            <a:br>
              <a:rPr lang="en-US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Ôi</a:t>
            </a:r>
            <a:r>
              <a:rPr lang="vi-VN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! kính lạy Thánh Thể tình yêu.</a:t>
            </a:r>
            <a:endParaRPr lang="en-US" sz="38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74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84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742950" indent="-742950" algn="ctr">
              <a:lnSpc>
                <a:spcPct val="165000"/>
              </a:lnSpc>
              <a:buFont typeface="+mj-lt"/>
              <a:buAutoNum type="arabicPeriod" startAt="2"/>
            </a:pP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Giêsu </a:t>
            </a:r>
            <a:r>
              <a:rPr lang="vi-VN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Chúa ôi, con tôn 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kính</a:t>
            </a:r>
            <a:r>
              <a:rPr lang="en-US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Chúa.</a:t>
            </a:r>
            <a:endParaRPr lang="en-US" sz="3800" b="1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0" indent="0" algn="ctr">
              <a:lnSpc>
                <a:spcPct val="165000"/>
              </a:lnSpc>
            </a:pP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Chúa </a:t>
            </a:r>
            <a:r>
              <a:rPr lang="vi-VN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yêu con trao mình máu 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bánh</a:t>
            </a:r>
            <a:r>
              <a:rPr lang="en-US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rượu.</a:t>
            </a:r>
            <a:endParaRPr lang="en-US" sz="3800" b="1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0" indent="0" algn="ctr">
              <a:lnSpc>
                <a:spcPct val="165000"/>
              </a:lnSpc>
            </a:pP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Vì </a:t>
            </a:r>
            <a:r>
              <a:rPr lang="vi-VN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thương chúng con nên đành hạ mình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  <a:r>
              <a:rPr lang="en-US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Đem </a:t>
            </a:r>
            <a:r>
              <a:rPr lang="vi-VN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hiến dâng nuôi hồn chúng tử hèn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  <a:r>
              <a:rPr lang="en-US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Tình </a:t>
            </a:r>
            <a:r>
              <a:rPr lang="vi-VN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yêu bao la nào ai có 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đền.</a:t>
            </a:r>
            <a:endParaRPr lang="en-US" sz="3800" b="1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0" indent="0" algn="ctr">
              <a:lnSpc>
                <a:spcPct val="165000"/>
              </a:lnSpc>
            </a:pP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Con </a:t>
            </a:r>
            <a:r>
              <a:rPr lang="vi-VN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kính lạy Chúa cả trời 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cao.</a:t>
            </a:r>
            <a:endParaRPr lang="en-US" sz="3800" b="1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0" indent="0" algn="ctr">
              <a:lnSpc>
                <a:spcPct val="165000"/>
              </a:lnSpc>
            </a:pP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Amen.</a:t>
            </a:r>
            <a:endParaRPr lang="en-US" sz="38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3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766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594360"/>
            <a:ext cx="9144000" cy="6407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35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en-US" sz="38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Tôi</a:t>
            </a:r>
            <a:r>
              <a:rPr lang="en-US" sz="380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smtClean="0">
                <a:solidFill>
                  <a:srgbClr val="FFFFFF"/>
                </a:solidFill>
                <a:latin typeface="Arial" charset="0"/>
                <a:cs typeface="Arial" charset="0"/>
              </a:rPr>
              <a:t>vô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cùng sung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sướng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nghe ai nói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rằng: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Đi về cung thánh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về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nhà Chúa muôn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rủ nhau đi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về,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về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ngắm nhan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hánh Người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cho ta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sống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luôn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vững một niềm vui.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8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Về Đây Hỡi </a:t>
            </a:r>
            <a:r>
              <a:rPr lang="vi-VN" sz="28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sz="28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14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365760"/>
            <a:ext cx="9144000" cy="6575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Về đây hỡi nguời về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tiến vào cung điện Thiên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về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đây hỡi người về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tiến vào nơi Thánh Vua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Trời,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về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đây hỡi người về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cất lời ca tụng Thiên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về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đây hỡi người về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chúc tụng danh Chúa muôn đời. 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8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Về Đây Hỡi </a:t>
            </a:r>
            <a:r>
              <a:rPr lang="vi-VN" sz="28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sz="28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70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>
        <a:spAutoFit/>
      </a:bodyPr>
      <a:lstStyle>
        <a:defPPr marL="0" indent="0">
          <a:lnSpc>
            <a:spcPct val="114000"/>
          </a:lnSpc>
          <a:defRPr sz="4300" dirty="0" smtClean="0">
            <a:solidFill>
              <a:srgbClr val="FFFFFF"/>
            </a:solidFill>
            <a:latin typeface="Arial" charset="0"/>
            <a:cs typeface="Arial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6929</TotalTime>
  <Words>2916</Words>
  <Application>Microsoft Office PowerPoint</Application>
  <PresentationFormat>On-screen Show (4:3)</PresentationFormat>
  <Paragraphs>463</Paragraphs>
  <Slides>74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74</vt:i4>
      </vt:variant>
    </vt:vector>
  </HeadingPairs>
  <TitlesOfParts>
    <vt:vector size="83" baseType="lpstr">
      <vt:lpstr>Arial</vt:lpstr>
      <vt:lpstr>Calibri</vt:lpstr>
      <vt:lpstr>Times New Roman</vt:lpstr>
      <vt:lpstr>Default Design</vt:lpstr>
      <vt:lpstr>2_Default Design</vt:lpstr>
      <vt:lpstr>3_Default Design</vt:lpstr>
      <vt:lpstr>4_Default Design</vt:lpstr>
      <vt:lpstr>5_Default Design</vt:lpstr>
      <vt:lpstr>6_Default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AirMagnet,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Truc Ha</dc:creator>
  <cp:lastModifiedBy>HA TRUC DINH</cp:lastModifiedBy>
  <cp:revision>1729</cp:revision>
  <dcterms:created xsi:type="dcterms:W3CDTF">2010-03-31T06:10:49Z</dcterms:created>
  <dcterms:modified xsi:type="dcterms:W3CDTF">2019-10-05T07:20:21Z</dcterms:modified>
</cp:coreProperties>
</file>