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65"/>
  </p:notesMasterIdLst>
  <p:sldIdLst>
    <p:sldId id="1333" r:id="rId9"/>
    <p:sldId id="1495" r:id="rId10"/>
    <p:sldId id="1496" r:id="rId11"/>
    <p:sldId id="1607" r:id="rId12"/>
    <p:sldId id="1606" r:id="rId13"/>
    <p:sldId id="1636" r:id="rId14"/>
    <p:sldId id="1637" r:id="rId15"/>
    <p:sldId id="1330" r:id="rId16"/>
    <p:sldId id="1186" r:id="rId17"/>
    <p:sldId id="1638" r:id="rId18"/>
    <p:sldId id="1639" r:id="rId19"/>
    <p:sldId id="468" r:id="rId20"/>
    <p:sldId id="1470" r:id="rId21"/>
    <p:sldId id="1640" r:id="rId22"/>
    <p:sldId id="1641" r:id="rId23"/>
    <p:sldId id="1642" r:id="rId24"/>
    <p:sldId id="1643" r:id="rId25"/>
    <p:sldId id="1644" r:id="rId26"/>
    <p:sldId id="1645" r:id="rId27"/>
    <p:sldId id="1646" r:id="rId28"/>
    <p:sldId id="670" r:id="rId29"/>
    <p:sldId id="1647" r:id="rId30"/>
    <p:sldId id="1648" r:id="rId31"/>
    <p:sldId id="1649" r:id="rId32"/>
    <p:sldId id="1592" r:id="rId33"/>
    <p:sldId id="602" r:id="rId34"/>
    <p:sldId id="1650" r:id="rId35"/>
    <p:sldId id="1651" r:id="rId36"/>
    <p:sldId id="1652" r:id="rId37"/>
    <p:sldId id="1177" r:id="rId38"/>
    <p:sldId id="1220" r:id="rId39"/>
    <p:sldId id="1221" r:id="rId40"/>
    <p:sldId id="1222" r:id="rId41"/>
    <p:sldId id="1223" r:id="rId42"/>
    <p:sldId id="1224" r:id="rId43"/>
    <p:sldId id="1225" r:id="rId44"/>
    <p:sldId id="1219" r:id="rId45"/>
    <p:sldId id="1622" r:id="rId46"/>
    <p:sldId id="1621" r:id="rId47"/>
    <p:sldId id="1653" r:id="rId48"/>
    <p:sldId id="1654" r:id="rId49"/>
    <p:sldId id="1176" r:id="rId50"/>
    <p:sldId id="1487" r:id="rId51"/>
    <p:sldId id="1380" r:id="rId52"/>
    <p:sldId id="1655" r:id="rId53"/>
    <p:sldId id="1656" r:id="rId54"/>
    <p:sldId id="1657" r:id="rId55"/>
    <p:sldId id="1658" r:id="rId56"/>
    <p:sldId id="1175" r:id="rId57"/>
    <p:sldId id="1634" r:id="rId58"/>
    <p:sldId id="1635" r:id="rId59"/>
    <p:sldId id="1659" r:id="rId60"/>
    <p:sldId id="1660" r:id="rId61"/>
    <p:sldId id="1661" r:id="rId62"/>
    <p:sldId id="1662" r:id="rId63"/>
    <p:sldId id="1174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47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viewProps" Target="viewProps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engaged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Amalek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in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battle,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after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Moses had climbed to the top of the hill with Aaron and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Hur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As long as Moses kept his hands raised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up, Israel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had the better of the fight,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but when he let his hands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rest,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Amalek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had the better of the fight.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Moses'hands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however, grew tired, </a:t>
            </a:r>
            <a:r>
              <a:rPr lang="en-US" sz="3600" dirty="0">
                <a:solidFill>
                  <a:schemeClr val="bg1"/>
                </a:solidFill>
                <a:latin typeface="Arial" charset="0"/>
                <a:cs typeface="Arial" charset="0"/>
              </a:rPr>
              <a:t>so 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700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they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put a rock in place for him to sit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on. 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Meanwhile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Aaron and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Hur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supported his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hands, one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on one side and one on the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other, so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that his hands remained steady till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sunset. And Joshua mowed down </a:t>
            </a:r>
            <a:r>
              <a:rPr lang="en-US" sz="38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Amalek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and his people with the edge of the sword.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12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967710"/>
            <a:ext cx="9125712" cy="580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chúng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Danh Chúa,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tạo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thành trời đất.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120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35659"/>
            <a:ext cx="9125712" cy="6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ngước mắt nhìn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lên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đỉnh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núi cao,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cho tôi từ đâu tới.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chúng tôi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nơi Danh Chúa,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Đấng tạo thành trời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đất.</a:t>
            </a:r>
            <a:endParaRPr lang="vi-VN" sz="4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967710"/>
            <a:ext cx="9125712" cy="580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chúng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Danh Chúa,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tạo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thành trời đất.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120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35659"/>
            <a:ext cx="9125712" cy="6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sẽ giữ gìn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khỏi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vấp chân.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 bảo vệ cho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chẳng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ngủ say.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Kìa Người bảo vệ nhà Israel.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chẳng hề mà ngủ quên.</a:t>
            </a:r>
            <a:endParaRPr lang="vi-VN" sz="4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967710"/>
            <a:ext cx="9125712" cy="580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chúng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Danh Chúa,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tạo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thành trời đất.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120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35659"/>
            <a:ext cx="9125712" cy="625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Đấng bảo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vệ</a:t>
            </a:r>
            <a:endParaRPr lang="en-US" sz="4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hồn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xác ngươi.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 bảo vệ cho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4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ngự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bên hữu.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 ngày vầng thái dương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sẽ chẳng hại ngươi,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màn đêm cũng chẳng hại ngươi.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0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967710"/>
            <a:ext cx="9125712" cy="580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chúng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Danh Chúa,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tạo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thành trời đất.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120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35659"/>
            <a:ext cx="9125712" cy="617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4.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sẽ giữ gìn ngươi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khỏi mối nguy,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sẽ bảo vệ cho linh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hồn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bảo vệ lúc đi và khi tới,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mọi nơi và mọi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lúc.</a:t>
            </a:r>
            <a:endParaRPr lang="vi-VN" sz="4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Kinh</a:t>
            </a: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 Cầu Bình </a:t>
            </a:r>
            <a:r>
              <a:rPr lang="en-US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An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25712" cy="631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Lạy Thiên Chúa ngàn trùng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ban bình an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 Fatima,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Trinh nữ Maria đã hiện ra,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gọi cầu nguyện cho thế giới hòa bình.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cho bình an lan tràn giữa các dân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tộc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5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967710"/>
            <a:ext cx="9125712" cy="580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Ơn phù trợ chúng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Danh Chúa,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tạo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thành trời đất.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6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5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5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5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</a:t>
            </a:r>
            <a:r>
              <a:rPr lang="vi-VN" sz="25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thứ hai của Thánh Phaolô Tông đồ gửi Timôthêu.</a:t>
            </a:r>
            <a:endParaRPr lang="en-US" sz="25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thân mến,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hãy bền vững trong các điều con đã học hỏi và xác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tín,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biết con đã học cùng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từ bé, con đã học biết Sách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chính Sách Thánh đã dạy con sự khôn ngoan để con được cứu rỗi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vào Đức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cả Kinh Thánh đã được Chúa linh hứng, đều hữu ích để giảng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dạy,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bác, sửa dạy và giáo dục trong đàng công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chính,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ngõ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hầu người của Thiên Chúa được hoàn hảo để sẵn sàng thực hiện mọi việc lành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khuyến cáo con trước tôn nhan Thiên Chúa và Đức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sẽ thẩm phán kẻ sống và kẻ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chết,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danh cuộc xuất hiện của chính Người và vương quốc của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Người: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hãy rao giảng lời Phúc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xúc tiến việc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đó, dầu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thời thế thuận lợi hay không thuận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lợi;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9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thuyết phục, hãy khiển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trách,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khuyên lơn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tất cả lòng kiên nhẫn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quan tâm giáo huấn.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245" y="534817"/>
            <a:ext cx="9144000" cy="64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 Chúa là lời sống động và hữu hiệu,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lời đó phê phán tâm tình cũng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tưởng của lòng người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told his disciples a parable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about the necessity for them to pray always without becoming weary.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“There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was a judge in a certain town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neither feared God nor respected any human being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widow in that town used to come to him and say,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‘Render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just decision for me against my adversary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a long time the judge was unwilling, but eventually he thought,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‘While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is true that I neither fear God nor respect any human being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because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this widow keeps bothering me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shall deliver a just decision for her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lest she finally come and strike me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Lord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“Pay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attention to what the dishonest judge says.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not God then secure the rights of his chosen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ones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who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call out to him day and night?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he be slow to answer them?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tell you, he will see to it that justice is done for them speedily.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when the Son of Man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comes,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find faith on earth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?”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2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4592"/>
            <a:ext cx="9144000" cy="671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nhà lãnh đạo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</a:t>
            </a:r>
            <a:r>
              <a:rPr lang="en-US" sz="39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dẫn đến công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mỗi người chúng con được bình an trong cõi lòng,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qua lời bầu cử của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vương Hòa bình,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con xây dựng thế giới giàu tình huynh đệ hơn.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Đức Kitô, Chúa chúng con.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b="1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</a:t>
            </a:r>
            <a:endParaRPr lang="en-US" sz="3900" b="1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9144" y="5334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Này tấm bánh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thơm,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ly rượu nồng nàn hương nho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góp về từ đồng xanh 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tiến 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tình của muôn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những ước mơ ngày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trong cuộc đời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Dâng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37160"/>
            <a:ext cx="9144000" cy="689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hy lễ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tấm bánh với ly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rượu.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Cha ban muôn 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lan trên toàn thế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giới.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Cha bao mơ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mai quê hương sẽ rạng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vui tươi thêm những nụ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cười.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năm sống trong tình yêu Người.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0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Dâng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322"/>
            <a:ext cx="9144000" cy="582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đến tung hô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reo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mừng Đấng cứu thoát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cùng đến trước thiên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cùng đến trước thiên nhan, dâng lời cảm tạ, và tung hô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Đến Tung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9144" y="5334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Của lễ hôm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góp lại tình người trên thế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giới,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ngàn vạn bàn tay đổi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lễ hôm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là bằng chứng 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mến sẽ không nhạt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đắp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xây cuộc đời.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Dâng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7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37160"/>
            <a:ext cx="9144000" cy="689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hy lễ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tấm bánh với ly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rượu.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Cha ban muôn 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lan trên toàn thế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giới.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Cha bao mơ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mai quê hương sẽ rạng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vui tươi thêm những nụ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cười.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năm sống trong tình yêu Người.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0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Dâng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050" y="670884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vững tâm cầu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đừng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ngã lòng vì bao lắng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sẽ luôn minh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xử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những kẻ Người đã tuyển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chọn.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sẽ kíp ra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tay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đỡ nâng kẻ hay kêu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cứu.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vững tin hy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cầu tín thác trong Ngài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7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Cầu Nguyện Đừng Ngã Lòng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từ bi xót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lời con khấn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luôn vững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cầu trong khiêm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Khấn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Ngài thương khấng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con mở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cậy trông thiết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muôn đời.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Cầu Nguyện Đừng Ngã Lòng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050" y="670884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gian truân từng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Chúa ở cùng con Chúa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Dẫn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bước đi trên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cầu nguyện và biết tin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tưởng.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vẫn mãi yêu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lời xin tha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thiết.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biết luôn kiên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trì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cầu Chúa sẽ ở cùng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7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Cầu Nguyện Đừng Ngã Lòng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4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từ bi xót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lời con khấn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luôn vững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cầu trong khiêm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Khấn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Ngài thương khấng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con mở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cậy trông thiết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muôn đời.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Cầu Nguyện Đừng Ngã Lòng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050" y="670884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biết con mọn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hèn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nhiều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bất toàn vì bao thói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con luôn kiên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trì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một lòng bền đỗ đến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tín thác trung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kiên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Thánh Linh lòng luôn khiêm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tốn.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biết luôn kết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hiệp</a:t>
            </a:r>
            <a:endParaRPr lang="en-US" sz="375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cho lòng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 </a:t>
            </a:r>
            <a:r>
              <a:rPr lang="vi-VN" sz="3750" dirty="0">
                <a:solidFill>
                  <a:srgbClr val="FFFFFF"/>
                </a:solidFill>
                <a:latin typeface="Arial" charset="0"/>
                <a:cs typeface="Arial" charset="0"/>
              </a:rPr>
              <a:t>thái an bình</a:t>
            </a:r>
            <a:r>
              <a:rPr lang="en-US" sz="37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75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Cầu Nguyện Đừng Ngã Lòng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từ bi xót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lời con khấn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luôn vững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cầu trong khiêm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Khấn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Ngài thương khấng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con mở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cậy trông thiết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muôn đời.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Cầu Nguyện Đừng Ngã Lòng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96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75323"/>
            <a:ext cx="9144000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là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quang minh tâm trí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soi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gian mịt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mùng.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tiến bước về nơi ước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mong,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dẫu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ngàn nguy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rắc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gieo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trên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Đến Tung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Mẹ lời kinh Mân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lời yêu mến, vạn tiếng hoan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tung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hô Danh Mẹ, Mẹ Maria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Mẹ cành hoa tươi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xinh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dịu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dàng tiếng hát tỏa ngát 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Mẹ, Mẹ hãy thương tình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Chuỗi Ngọc Vàng Kinh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2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Đây chuỗi ngọc Mân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nhiệm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mầu tỏa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</a:t>
            </a:r>
            <a:r>
              <a:rPr lang="en-US" sz="37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đắm dương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vương vấn hương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quên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lời Mẹ khuyên thống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Bên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suối nguồn hồng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nhạc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lòng hòa khúc chất ngất Thiên Nhan. Vui trong ánh huy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nép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bên tà áo Mẹ hiền</a:t>
            </a:r>
            <a:r>
              <a:rPr lang="en-US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7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Chuỗi Ngọc Vàng Kinh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6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Mẹ niềm tin vô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biên,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đời tận hiến, mộng ước tương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Mẹ tâm hồn trong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trắng.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Mẹ tình yêu trinh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nguyên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tuổi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hồng yêu dấu hạnh phúc thanh xuân. Xin dâng lên Mẹ lời hứa ban đầu.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Chuỗi Ngọc Vàng Kinh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82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2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Đây chuỗi ngọc Mân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nhiệm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mầu tỏa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</a:t>
            </a:r>
            <a:r>
              <a:rPr lang="en-US" sz="37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đắm dương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vương vấn hương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quên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lời Mẹ khuyên thống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Bên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suối nguồn hồng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nhạc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lòng hòa khúc chất ngất Thiên Nhan. Vui trong ánh huy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nép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bên tà áo Mẹ hiền</a:t>
            </a:r>
            <a:r>
              <a:rPr lang="en-US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7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Chuỗi Ngọc Vàng Kinh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hạt lệ long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lanh,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950" dirty="0">
                <a:solidFill>
                  <a:srgbClr val="FFFFFF"/>
                </a:solidFill>
                <a:latin typeface="Arial" charset="0"/>
                <a:cs typeface="Arial" charset="0"/>
              </a:rPr>
              <a:t>đời gian dối, cuộc sống mong </a:t>
            </a:r>
            <a:r>
              <a:rPr lang="vi-VN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manh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ngày 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đau miên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hoàng nỗi nhớ cuộc sống chia xa. Xin dâng lên Mẹ từng bước trong đời.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Chuỗi Ngọc Vàng Kinh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0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2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Đây chuỗi ngọc Mân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nhiệm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mầu tỏa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</a:t>
            </a:r>
            <a:r>
              <a:rPr lang="en-US" sz="37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đắm dương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vương vấn hương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quên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lời Mẹ khuyên thống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Bên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suối nguồn hồng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nhạc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lòng hòa khúc chất ngất Thiên Nhan. Vui trong ánh huy </a:t>
            </a: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hoàng,</a:t>
            </a:r>
            <a:endParaRPr lang="en-US" sz="37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nép </a:t>
            </a:r>
            <a:r>
              <a:rPr lang="vi-VN" sz="3700" dirty="0">
                <a:solidFill>
                  <a:srgbClr val="FFFFFF"/>
                </a:solidFill>
                <a:latin typeface="Arial" charset="0"/>
                <a:cs typeface="Arial" charset="0"/>
              </a:rPr>
              <a:t>bên tà áo Mẹ hiền</a:t>
            </a:r>
            <a:r>
              <a:rPr lang="en-US" sz="37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7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Chuỗi Ngọc Vàng Kinh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4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322"/>
            <a:ext cx="9144000" cy="582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Hãy đến tung hô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reo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mừng Đấng cứu thoát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cùng đến trước thiên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cùng đến trước thiên nhan, dâng lời cảm tạ, và tung hô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Đến Tung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7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75323"/>
            <a:ext cx="9144000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lòng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đây vang lên thiết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ngát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thơm như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làn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hương cao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chung với đất trời muôn tiếng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tụng danh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muôn muôn đời. 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Đến Tung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46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Exodus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In those days,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Amalek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came and waged war against Israel.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Moses, therefore, said to Joshua,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“Pick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out certain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men, 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tomorrow go out and engage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Amalek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in battle.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I will be standing on top of the hill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with the staff of God in my hand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.”</a:t>
            </a: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So Joshua did as Moses told him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: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7213</TotalTime>
  <Words>2519</Words>
  <Application>Microsoft Office PowerPoint</Application>
  <PresentationFormat>On-screen Show (4:3)</PresentationFormat>
  <Paragraphs>373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56</vt:i4>
      </vt:variant>
    </vt:vector>
  </HeadingPairs>
  <TitlesOfParts>
    <vt:vector size="67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1770</cp:revision>
  <dcterms:created xsi:type="dcterms:W3CDTF">2010-03-31T06:10:49Z</dcterms:created>
  <dcterms:modified xsi:type="dcterms:W3CDTF">2019-10-17T05:38:14Z</dcterms:modified>
</cp:coreProperties>
</file>