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44" r:id="rId7"/>
    <p:sldMasterId id="2147483756" r:id="rId8"/>
  </p:sldMasterIdLst>
  <p:notesMasterIdLst>
    <p:notesMasterId r:id="rId67"/>
  </p:notesMasterIdLst>
  <p:sldIdLst>
    <p:sldId id="1333" r:id="rId9"/>
    <p:sldId id="1637" r:id="rId10"/>
    <p:sldId id="1638" r:id="rId11"/>
    <p:sldId id="1607" r:id="rId12"/>
    <p:sldId id="1606" r:id="rId13"/>
    <p:sldId id="1639" r:id="rId14"/>
    <p:sldId id="1640" r:id="rId15"/>
    <p:sldId id="1669" r:id="rId16"/>
    <p:sldId id="1330" r:id="rId17"/>
    <p:sldId id="1186" r:id="rId18"/>
    <p:sldId id="1641" r:id="rId19"/>
    <p:sldId id="468" r:id="rId20"/>
    <p:sldId id="1470" r:id="rId21"/>
    <p:sldId id="1642" r:id="rId22"/>
    <p:sldId id="1643" r:id="rId23"/>
    <p:sldId id="1646" r:id="rId24"/>
    <p:sldId id="1645" r:id="rId25"/>
    <p:sldId id="1647" r:id="rId26"/>
    <p:sldId id="670" r:id="rId27"/>
    <p:sldId id="1648" r:id="rId28"/>
    <p:sldId id="1649" r:id="rId29"/>
    <p:sldId id="1650" r:id="rId30"/>
    <p:sldId id="1592" r:id="rId31"/>
    <p:sldId id="602" r:id="rId32"/>
    <p:sldId id="1651" r:id="rId33"/>
    <p:sldId id="1652" r:id="rId34"/>
    <p:sldId id="1653" r:id="rId35"/>
    <p:sldId id="1177" r:id="rId36"/>
    <p:sldId id="1220" r:id="rId37"/>
    <p:sldId id="1221" r:id="rId38"/>
    <p:sldId id="1222" r:id="rId39"/>
    <p:sldId id="1223" r:id="rId40"/>
    <p:sldId id="1224" r:id="rId41"/>
    <p:sldId id="1225" r:id="rId42"/>
    <p:sldId id="1219" r:id="rId43"/>
    <p:sldId id="1622" r:id="rId44"/>
    <p:sldId id="1621" r:id="rId45"/>
    <p:sldId id="1654" r:id="rId46"/>
    <p:sldId id="1655" r:id="rId47"/>
    <p:sldId id="1656" r:id="rId48"/>
    <p:sldId id="1657" r:id="rId49"/>
    <p:sldId id="1176" r:id="rId50"/>
    <p:sldId id="1662" r:id="rId51"/>
    <p:sldId id="1487" r:id="rId52"/>
    <p:sldId id="1658" r:id="rId53"/>
    <p:sldId id="1659" r:id="rId54"/>
    <p:sldId id="1660" r:id="rId55"/>
    <p:sldId id="1661" r:id="rId56"/>
    <p:sldId id="1663" r:id="rId57"/>
    <p:sldId id="1175" r:id="rId58"/>
    <p:sldId id="1635" r:id="rId59"/>
    <p:sldId id="1634" r:id="rId60"/>
    <p:sldId id="1664" r:id="rId61"/>
    <p:sldId id="1665" r:id="rId62"/>
    <p:sldId id="1666" r:id="rId63"/>
    <p:sldId id="1667" r:id="rId64"/>
    <p:sldId id="1668" r:id="rId65"/>
    <p:sldId id="1174" r:id="rId6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FF3300"/>
    <a:srgbClr val="FF5050"/>
    <a:srgbClr val="990099"/>
    <a:srgbClr val="CC00CC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86353" autoAdjust="0"/>
  </p:normalViewPr>
  <p:slideViewPr>
    <p:cSldViewPr>
      <p:cViewPr varScale="1">
        <p:scale>
          <a:sx n="86" d="100"/>
          <a:sy n="86" d="100"/>
        </p:scale>
        <p:origin x="47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63" Type="http://schemas.openxmlformats.org/officeDocument/2006/relationships/slide" Target="slides/slide55.xml"/><Relationship Id="rId68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66" Type="http://schemas.openxmlformats.org/officeDocument/2006/relationships/slide" Target="slides/slide5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Relationship Id="rId61" Type="http://schemas.openxmlformats.org/officeDocument/2006/relationships/slide" Target="slides/slide53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slide" Target="slides/slide52.xml"/><Relationship Id="rId65" Type="http://schemas.openxmlformats.org/officeDocument/2006/relationships/slide" Target="slides/slide5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slide" Target="slides/slide48.xml"/><Relationship Id="rId64" Type="http://schemas.openxmlformats.org/officeDocument/2006/relationships/slide" Target="slides/slide56.xml"/><Relationship Id="rId69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slide" Target="slides/slide54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4CB75-6526-4142-A771-B26B468A370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3E924-8FC9-4187-A9F9-032291BD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1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3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71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79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7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11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46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46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26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286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8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84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9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05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96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01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82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5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318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78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367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076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627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27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677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207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110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008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3496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873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800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2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182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349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745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871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936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500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452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583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5022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761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9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693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969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645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670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8222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533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564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646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386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7206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91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2431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184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599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428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699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716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2176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447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2866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9297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11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4344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93349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3948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5601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6822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02675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5310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00028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69703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03488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50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0009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6630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95041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1949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51989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31186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4746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16540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7655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5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6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48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4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4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9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0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30</a:t>
            </a:r>
          </a:p>
          <a:p>
            <a:pPr marL="0" indent="0" algn="ctr">
              <a:buNone/>
            </a:pP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4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27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2019</a:t>
            </a:r>
            <a:endParaRPr lang="en-US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9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51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</a:t>
            </a:r>
            <a:r>
              <a:rPr 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second </a:t>
            </a: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Book </a:t>
            </a:r>
            <a:r>
              <a:rPr 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of </a:t>
            </a:r>
            <a:r>
              <a:rPr lang="en-US" sz="28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Sirach</a:t>
            </a:r>
            <a:endParaRPr lang="en-U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The LORD is a God of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justice,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who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knows no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favorites. Though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not unduly partial toward the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weak,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yet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he hears the cry of the oppressed.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Lord is not deaf to the wail of the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orphan, nor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to the widow when she pours out her complaint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5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634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5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one who serves God willingly is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heard; his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petition reaches the heavens.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prayer of the lowly pierces the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clouds; it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does not rest till it reaches its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goal, nor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will it withdraw till the Most High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responds, judges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justly and affirms the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right, and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the Lord will not delay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9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9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9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94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179" y="405574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2959" y="1447800"/>
            <a:ext cx="912571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200000"/>
              </a:lnSpc>
              <a:defRPr/>
            </a:pP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Kìa người đau khổ cầu </a:t>
            </a:r>
            <a:r>
              <a:rPr lang="vi-VN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cứu</a:t>
            </a:r>
            <a:r>
              <a:rPr lang="en-US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  <a:endParaRPr lang="vi-VN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và Chúa đã nghe.</a:t>
            </a:r>
            <a:endParaRPr lang="en-US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3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33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31520"/>
            <a:ext cx="9125712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1. </a:t>
            </a: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Tôi </a:t>
            </a: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chúc tụng </a:t>
            </a: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</a:t>
            </a:r>
            <a:endParaRPr lang="en-US" sz="4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chẳng </a:t>
            </a: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khi ngơi,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miệng tôi liên lỉ ca ngợi.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Trong Chúa, hồn tôi hãnh diện,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bạn nghèo nghe và vui </a:t>
            </a: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lên.</a:t>
            </a:r>
            <a:endParaRPr lang="vi-VN" sz="4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4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179" y="405574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2959" y="1447800"/>
            <a:ext cx="912571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200000"/>
              </a:lnSpc>
              <a:defRPr/>
            </a:pP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Kìa người đau khổ cầu </a:t>
            </a:r>
            <a:r>
              <a:rPr lang="vi-VN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cứu</a:t>
            </a:r>
            <a:r>
              <a:rPr lang="en-US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  <a:endParaRPr lang="vi-VN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và Chúa đã nghe.</a:t>
            </a:r>
            <a:endParaRPr lang="en-US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41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33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31520"/>
            <a:ext cx="9125712" cy="5378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</a:t>
            </a:r>
            <a:r>
              <a:rPr lang="en-US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chống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lại</a:t>
            </a:r>
            <a:endParaRPr lang="en-US" sz="4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những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kẻ gian ác,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diệt đi khỏi trái đất này.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Khi những </a:t>
            </a:r>
            <a:r>
              <a:rPr lang="vi-VN" sz="4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</a:t>
            </a:r>
            <a:r>
              <a:rPr lang="en-US" sz="4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vi-VN" sz="4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hiền </a:t>
            </a:r>
            <a:r>
              <a:rPr lang="vi-VN" sz="4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đức kêu </a:t>
            </a:r>
            <a:r>
              <a:rPr lang="vi-VN" sz="4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cầu</a:t>
            </a:r>
            <a:endParaRPr lang="vi-VN" sz="45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 liền nghe và giải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cứu.</a:t>
            </a:r>
            <a:endParaRPr lang="vi-VN" sz="4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46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179" y="405574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2959" y="1447800"/>
            <a:ext cx="912571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200000"/>
              </a:lnSpc>
              <a:defRPr/>
            </a:pP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Kìa người đau khổ cầu </a:t>
            </a:r>
            <a:r>
              <a:rPr lang="vi-VN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cứu</a:t>
            </a:r>
            <a:r>
              <a:rPr lang="en-US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  <a:endParaRPr lang="vi-VN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và Chúa đã nghe.</a:t>
            </a:r>
            <a:endParaRPr lang="en-US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74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33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31520"/>
            <a:ext cx="9125712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3. C</a:t>
            </a: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húa </a:t>
            </a: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ở </a:t>
            </a: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gần</a:t>
            </a:r>
            <a:endParaRPr lang="en-US" sz="4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những </a:t>
            </a: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 đau thương,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và luôn giải cứu cho họ.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Ai sống tựa nương nơi người,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chẳng phải đền bù tội lỗi.</a:t>
            </a:r>
            <a:endParaRPr lang="vi-VN" sz="4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39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179" y="405574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2959" y="1447800"/>
            <a:ext cx="912571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200000"/>
              </a:lnSpc>
              <a:defRPr/>
            </a:pP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Kìa người đau khổ cầu </a:t>
            </a:r>
            <a:r>
              <a:rPr lang="vi-VN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cứu</a:t>
            </a:r>
            <a:r>
              <a:rPr lang="en-US" sz="5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  <a:endParaRPr lang="vi-VN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và Chúa đã nghe.</a:t>
            </a:r>
            <a:endParaRPr lang="en-US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26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5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Bài</a:t>
            </a:r>
            <a:r>
              <a:rPr lang="en-US" sz="25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</a:t>
            </a:r>
            <a:r>
              <a:rPr lang="vi-VN" sz="25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rích </a:t>
            </a:r>
            <a:r>
              <a:rPr lang="vi-VN" sz="25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 thứ hai của Thánh Phaolô Tông đồ gửi Timôthêu.</a:t>
            </a:r>
            <a:endParaRPr lang="en-US" sz="2500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thân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mến,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hần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cha, cha đã già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yếu,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giờ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ra đi của cha đã gần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rồi.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đã chiến đấu trong trận chiến chính nghĩa, đã chạy đến cùng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đã giữ vững đức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Từ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đây triều thiên công chính đã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dành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35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Kinh Cầu </a:t>
            </a:r>
            <a:r>
              <a:rPr lang="it-IT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Tổng Lãnh Thiên Thần </a:t>
            </a:r>
            <a:r>
              <a:rPr lang="it-IT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Micae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400" y="722531"/>
            <a:ext cx="8973312" cy="5789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Lạy Tổng lãnh thiên thần Mi-ca-e,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là vị Nguyên soái cơ binh trên trời,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Xin phù hộ chúng con trong cuộc chiến</a:t>
            </a:r>
            <a:r>
              <a:rPr lang="en-US" sz="4200" dirty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chống sự dữ và cạm bẫy ác thần.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Xin dùng quyền phép Chúa trị Xatan</a:t>
            </a:r>
            <a:r>
              <a:rPr 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en-US" sz="4200" i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55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634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cha. Và trong ngày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đó,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là Đấng phán xét chí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công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sẽ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trao lại cho cha mũ triều thiên ấy; nhưng không phải cho cha mà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thôi,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còn cho những kẻ yêu mến trông đợi Người xuất hiện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Lần đầu tiên cha đứng ra biện hộ cho cha, thì chẳng ai bênh đỡ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cha,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8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trái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lại mọi người đều bỏ mặc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cha: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chớ chấp tội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họ.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Nhưng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Chúa đã phù hộ cha và ban sức mạnh cho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cha,để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nhờ cha mà lời rao giảng được hoàn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tất,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tất cả các Dân ngoại được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nghe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vậy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cha đã thoát khỏi miệng sư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tử.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đã giải thoát cha khỏi mọi sự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dữ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54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62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cứu lấy cha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đưa vào nước Người trên trời. Nguyện chúc Người được vinh quang muôn đời!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Amen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600" b="1" dirty="0" smtClean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56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943600" y="73152"/>
            <a:ext cx="320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Tung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Hô</a:t>
            </a:r>
            <a:r>
              <a:rPr lang="en-US" sz="2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Tin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Mừng</a:t>
            </a:r>
            <a:endParaRPr lang="en-US" sz="24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303984"/>
            <a:ext cx="9144000" cy="678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5000"/>
              </a:lnSpc>
              <a:defRPr/>
            </a:pP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Trong Đức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Kitô,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Chúa đã cho thế gian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được hòa giải với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à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giao cho chúng tôi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công bố lời hòa giải.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8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endParaRPr lang="en-US" sz="480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91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51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Holy Gospel according to Luke</a:t>
            </a:r>
            <a:endParaRPr lang="en-U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Jesus addressed this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parable to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those who were convinced of their own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righteousness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despised everyone else.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“Two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people went up to the temple area to pray;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one was a Pharisee and the other was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24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tax collector.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 Pharisee took up his position and spoke this prayer to himself,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‘O God, I thank you that I am not like the rest of humanity -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greedy, dishonest, adulterous –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or even like this tax collector.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 fast twice a week, and I pay tithes on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25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24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my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whole income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.’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But the tax collector stood off at a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distance and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would not even raise his eyes to heaven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but beat his breast and prayed,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God, be merciful to me a sinner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.’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 tell you, the latter went home justified, not the former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;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27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4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for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whoever exalts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himself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will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be humbled,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the one who humbles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himself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will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be exalted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.”</a:t>
            </a:r>
          </a:p>
          <a:p>
            <a:pPr marL="0" indent="0">
              <a:lnSpc>
                <a:spcPct val="140000"/>
              </a:lnSpc>
              <a:defRPr/>
            </a:pP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72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48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3152"/>
            <a:ext cx="9144000" cy="712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0000"/>
              </a:lnSpc>
              <a:defRPr/>
            </a:pP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Kinh</a:t>
            </a:r>
            <a:r>
              <a:rPr lang="en-US" sz="26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Tin Kính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Công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Đồng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Nicea</a:t>
            </a:r>
            <a:endParaRPr lang="en-US" sz="26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Thiên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Cha toàn năng,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Ðấng tạo thành trời đất,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muôn vật hữu hình và vô hình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Chúa Giêsu Kitô,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Một Thiên Chúa,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sinh bởi Ðức Chúa Cha từ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trước muôn đời.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8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5448" y="722531"/>
            <a:ext cx="8970264" cy="576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cùng thuộc hạ đang rảo quanh thế giới</a:t>
            </a:r>
            <a:r>
              <a:rPr lang="en-US" sz="4200" dirty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tìm mọi cách làm hại các linh hồn,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và giam chúng trong hoả ngục đời đời</a:t>
            </a:r>
            <a:r>
              <a:rPr lang="vi-VN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25000"/>
              </a:lnSpc>
              <a:defRPr/>
            </a:pPr>
            <a:r>
              <a:rPr lang="vi-VN" sz="4300" b="1" dirty="0">
                <a:solidFill>
                  <a:srgbClr val="FF9900"/>
                </a:solidFill>
                <a:latin typeface="Arial" charset="0"/>
                <a:cs typeface="Arial" charset="0"/>
              </a:rPr>
              <a:t>Amen.</a:t>
            </a:r>
            <a:endParaRPr lang="en-US" sz="4300" b="1" i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Kinh Cầu </a:t>
            </a:r>
            <a:r>
              <a:rPr lang="it-IT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Tổng Lãnh Thiên Thần </a:t>
            </a:r>
            <a:r>
              <a:rPr lang="it-IT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Micae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2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7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là Thiên Chúa bởi Thiên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Ánh sáng bởi Ánh sáng,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Thiên Chúa thật bởi Thiên Chúa thật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được sinh ra mà không phải được tạo thành,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đồng bản thể với Ðức Chúa Cha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nhờ Người mà muôn vật được tạo thành.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loài người chúng ta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5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95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để cứu độ chúng ta,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từ trời xuống thế.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Bởi phép Ðức Chúa Thánh Thần,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nhập thể trong lòng Trinh Nữ Maria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đã làm người.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chịu đóng đinh vào thập giá vì chúng ta,</a:t>
            </a:r>
          </a:p>
        </p:txBody>
      </p:sp>
    </p:spTree>
    <p:extLst>
      <p:ext uri="{BB962C8B-B14F-4D97-AF65-F5344CB8AC3E}">
        <p14:creationId xmlns:p14="http://schemas.microsoft.com/office/powerpoint/2010/main" val="88207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70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thời quan Phongxiô Philatô;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chịu khổ hình và mai táng,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 thứ ba Người sống lại như lời Thánh Kinh.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lên trời,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ngự bên hữu Ðức Chúa Cha,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Người sẽ lại đến trong vinh quang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phán xét kẻ sống và kẻ chết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Nước Người sẽ không bao giờ cùng.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4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85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tin kính Ðức Chúa Thánh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Thiên 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là Ðấng ban sự sống,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bởi Ðức Chúa Cha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Ðức Chúa Con mà ra.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được phụng thờ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tôn vinh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với Ðức Chúa Cha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Ðức Chúa Con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dùng các tiên tri mà phán dạy.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9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622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tin Hội thánh duy nhất,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 thiện,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công giáo và tông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truyền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tuyên xưng có một Phép Rửa để tha tội.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trông đợi kẻ chết sống lại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sự sống đời sau.</a:t>
            </a:r>
            <a: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endParaRPr lang="vi-VN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14000"/>
              </a:lnSpc>
              <a:defRPr/>
            </a:pPr>
            <a:r>
              <a:rPr lang="vi-VN" sz="4300" dirty="0" smtClean="0">
                <a:solidFill>
                  <a:srgbClr val="FF9933"/>
                </a:solidFill>
                <a:latin typeface="Arial" charset="0"/>
                <a:cs typeface="Arial" charset="0"/>
              </a:rPr>
              <a:t>Amen.</a:t>
            </a:r>
            <a:endParaRPr lang="en-US" sz="4300" dirty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9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08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dâng Chúa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lúa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thơm nho chín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đỏ,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cây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xanh hoa đẹp trái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ngon.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Cả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hương lòng đang thắm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nồng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5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Chúa Trời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99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421" y="640080"/>
            <a:ext cx="9144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Dâng dâng lên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nắng úa với đây mưa hồng. Kính dâng Ngài trót cuộc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đời.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Ước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mơ hoài thắm tươi.</a:t>
            </a:r>
            <a:endParaRPr lang="en-US" sz="45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Chúa Trời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0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dâng tháng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thế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gian luôn biến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đổi,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hoa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xuân, mưa hạ gió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thu.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năm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buồ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vui mấy mùa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5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Chúa Trời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1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421" y="640080"/>
            <a:ext cx="9144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Dâng dâng lên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nắng úa với đây mưa hồng. Kính dâng Ngài trót cuộc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đời.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Ước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mơ hoài thắm tươi.</a:t>
            </a:r>
            <a:endParaRPr lang="en-US" sz="45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Chúa Trời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07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4545"/>
            <a:ext cx="9144000" cy="572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Con sẽ bước lên bàn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thờ,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chính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làm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tuổi xuân ca khúc hân hoan. Con sẽ bước lên bàn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tế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lễ mình làm của lễ hy sinh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 Sẽ Bước Lên Bàn </a:t>
            </a:r>
            <a:r>
              <a:rPr lang="vi-VN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Thờ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7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dâng kiếp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ví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như con suối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nhỏ,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lênh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đênh trôi về biển khơi. Nguyện mong sạch trong suốt đời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5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Chúa Trời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36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421" y="640080"/>
            <a:ext cx="9144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Dâng dâng lên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nắng úa với đây mưa hồng. Kính dâng Ngài trót cuộc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đời.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Ước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mơ hoài thắm tươi.</a:t>
            </a:r>
            <a:endParaRPr lang="en-US" sz="45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Chúa Trời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41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32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03595"/>
            <a:ext cx="9144000" cy="6754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Xin cho tôi được mến yêu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xin cho tôi được bước theo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algn="ctr">
              <a:lnSpc>
                <a:spcPct val="140000"/>
              </a:lnSpc>
              <a:defRPr/>
            </a:pP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ù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tình tôi chóng tan như làn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khói,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bàn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chân tôi bé nhỏ như lá non trên cành. Xin cho tôi được mến yêu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luôn trung kiên tìm dấu chân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algn="ctr">
              <a:lnSpc>
                <a:spcPct val="140000"/>
              </a:lnSpc>
              <a:defRPr/>
            </a:pPr>
            <a:r>
              <a:rPr lang="en-US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hờ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tình yêu đỡ nâng tôi đêm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niềm vui Chúa ban sẽ luôn dâng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đầy.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Cho Tôi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93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9050" y="777240"/>
            <a:ext cx="9144000" cy="5805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65000"/>
              </a:lnSpc>
              <a:defRPr/>
            </a:pPr>
            <a:r>
              <a:rPr lang="en-US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cho tôi kiếp sống con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r>
              <a:rPr lang="en-US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65000"/>
              </a:lnSpc>
              <a:defRPr/>
            </a:pPr>
            <a:r>
              <a:rPr lang="en-US" sz="3750" dirty="0" err="1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en-US" sz="375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ừng</a:t>
            </a:r>
            <a:r>
              <a:rPr lang="en-US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75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ngày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và lòng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đêm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ngày băn khoăn thao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thức.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Tìm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về đâu khi đời tôi chưa biết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Ngài,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khi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đời tôi chưa có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Ngài,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được yên vui kiếp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r>
              <a:rPr lang="en-US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75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Cho Tôi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7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03595"/>
            <a:ext cx="9144000" cy="6754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Xin cho tôi được mến yêu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xin cho tôi được bước theo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algn="ctr">
              <a:lnSpc>
                <a:spcPct val="140000"/>
              </a:lnSpc>
              <a:defRPr/>
            </a:pP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ù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tình tôi chóng tan như làn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khói,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bàn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chân tôi bé nhỏ như lá non trên cành. Xin cho tôi được mến yêu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luôn trung kiên tìm dấu chân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algn="ctr">
              <a:lnSpc>
                <a:spcPct val="140000"/>
              </a:lnSpc>
              <a:defRPr/>
            </a:pPr>
            <a:r>
              <a:rPr lang="en-US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hờ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tình yêu đỡ nâng tôi đêm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niềm vui Chúa ban sẽ luôn dâng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đầy.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Cho Tôi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39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77240"/>
            <a:ext cx="9144000" cy="5805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65000"/>
              </a:lnSpc>
              <a:defRPr/>
            </a:pPr>
            <a:r>
              <a:rPr lang="en-US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đưa tôi qua những nẻo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gian Ngài để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</a:t>
            </a:r>
            <a:r>
              <a:rPr lang="en-US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6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tìm cho tôi lẽ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sống.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lòng tôi đâu hoài mong chi giữa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đời,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chỉ xin theo bước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Ngài,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gieo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niềm tin nơi nước Trời</a:t>
            </a:r>
            <a:r>
              <a:rPr lang="en-US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75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Cho Tôi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93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03595"/>
            <a:ext cx="9144000" cy="6754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Xin cho tôi được mến yêu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xin cho tôi được bước theo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dù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tình tôi chóng tan như làn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khói,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bàn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chân tôi bé nhỏ như lá non trên cành. Xin cho tôi được mến yêu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luôn trung kiên tìm dấu chân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nhờ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tình yêu đỡ nâng tôi đêm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niềm vui Chúa ban sẽ luôn dâng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đầy.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Cho Tôi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9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9050" y="777240"/>
            <a:ext cx="9144000" cy="5805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65000"/>
              </a:lnSpc>
              <a:defRPr/>
            </a:pPr>
            <a:r>
              <a:rPr lang="en-US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Biết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bao chiều tôi ngắm mây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</a:t>
            </a:r>
            <a:r>
              <a:rPr lang="en-US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6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nhẹ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bay và thầm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mong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được như mây theo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gió.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đời tôi theo Ngài đi khắp đó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đây,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đời yêu thương mỗi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ngày,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tình anh em dâng đầy</a:t>
            </a:r>
            <a:r>
              <a:rPr lang="en-US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75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Cho Tôi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50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03595"/>
            <a:ext cx="9144000" cy="6754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Xin cho tôi được mến yêu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xin cho tôi được bước theo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dù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tình tôi chóng tan như làn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khói,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bàn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chân tôi bé nhỏ như lá non trên cành. Xin cho tôi được mến yêu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luôn trung kiên tìm dấu chân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nhờ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tình yêu đỡ nâng tôi đêm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niềm vui Chúa ban sẽ luôn dâng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đầy.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Cho Tôi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23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94360"/>
            <a:ext cx="9144000" cy="642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40000"/>
              </a:lnSpc>
              <a:defRPr/>
            </a:pP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Này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hồn tôi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ơi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sao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xao xuyến đau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thương?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Tứ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vi địch thù vây hãm lo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gì.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Có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Chúa trong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thành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địch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thù tan nát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hết.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trong lòng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lo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lắng gì hồn tôi ơi. 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 Sẽ Bước Lên Bàn </a:t>
            </a:r>
            <a:r>
              <a:rPr lang="vi-VN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Thờ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19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48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03235"/>
            <a:ext cx="9144000" cy="5761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Một tràng hoa Mân Côi,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hương thơm ngào ngạt thắm ân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Từng lời kinh sốt mến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xin dâng về Nữ Vương hiển vinh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 Mân Côi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6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731520"/>
            <a:ext cx="9144000" cy="601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an vui thái hòa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như ngày thiên sứ truyền tin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Như trong đêm Ngôi Lời giáng trần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Như khi Mẹ gặp lại Con Chúa,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kết hoa kinh để dâng Mẹ.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 Mân Côi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7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03235"/>
            <a:ext cx="9144000" cy="5761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tràng hoa Mân Côi,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hương thơm ngào ngạt thắm ân tình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Từng lời kinh sốt mến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dâng về Nữ Vương hiển vinh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 Mân Côi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99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731520"/>
            <a:ext cx="9144000" cy="601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đau thương ắp đầy,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như vùng loang máu mồ hôi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Như gai đâm, như chịu nát đòn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Như khi nhận thập tự hy tế,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kết hoa kinh để dâng Mẹ.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 Mân Côi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33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03235"/>
            <a:ext cx="9144000" cy="5761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tràng hoa Mân Côi,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hương thơm ngào ngạt thắm ân tình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Từng lời kinh sốt mến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dâng về Nữ Vương hiển vinh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 Mân Côi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05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731520"/>
            <a:ext cx="9144000" cy="601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hân hoan cõi lòng,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như ngày Con Chúa phục sinh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Như khi môn sinh nhận Thánh Thần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Như khi Mẹ về trời vinh sáng,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kết hoa kinh để dâng Mẹ.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 Mân Côi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0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03235"/>
            <a:ext cx="9144000" cy="5761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tràng hoa Mân Côi,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hương thơm ngào ngạt thắm ân tình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Từng lời kinh sốt mến</a:t>
            </a:r>
          </a:p>
          <a:p>
            <a:pPr marL="0" indent="0" algn="ctr">
              <a:lnSpc>
                <a:spcPct val="20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dâng về Nữ Vương hiển vinh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 Mân Côi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2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5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4545"/>
            <a:ext cx="9144000" cy="572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Con sẽ bước lên bàn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thờ,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chính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làm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tuổi xuân ca khúc hân hoan. Con sẽ bước lên bàn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tế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lễ mình làm của lễ hy sinh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 Sẽ Bước Lên Bàn </a:t>
            </a:r>
            <a:r>
              <a:rPr lang="vi-VN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Thờ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84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94360"/>
            <a:ext cx="9144000" cy="6317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45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Từ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hừng đông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lên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đến hết đêm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thâu,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trong lâu đài ơn thánh nhiệm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mầu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Chính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Chúa gia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nghiệp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nguồn ơn cứu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thoát,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dắt dìu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sáng thật về trời cao. 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 Sẽ Bước Lên Bàn </a:t>
            </a:r>
            <a:r>
              <a:rPr lang="vi-VN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Thờ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65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4545"/>
            <a:ext cx="9144000" cy="572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Con sẽ bước lên bàn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thờ,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chính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làm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tuổi xuân ca khúc hân hoan. Con sẽ bước lên bàn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tế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lễ mình làm của lễ hy sinh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 Sẽ Bước Lên Bàn </a:t>
            </a:r>
            <a:r>
              <a:rPr lang="vi-VN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Thờ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85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44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7049</TotalTime>
  <Words>2358</Words>
  <Application>Microsoft Office PowerPoint</Application>
  <PresentationFormat>On-screen Show (4:3)</PresentationFormat>
  <Paragraphs>348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58</vt:i4>
      </vt:variant>
    </vt:vector>
  </HeadingPairs>
  <TitlesOfParts>
    <vt:vector size="69" baseType="lpstr">
      <vt:lpstr>Arial</vt:lpstr>
      <vt:lpstr>Calibri</vt:lpstr>
      <vt:lpstr>Times New Roman</vt:lpstr>
      <vt:lpstr>Default Design</vt:lpstr>
      <vt:lpstr>2_Default Design</vt:lpstr>
      <vt:lpstr>3_Default Design</vt:lpstr>
      <vt:lpstr>4_Default Design</vt:lpstr>
      <vt:lpstr>5_Default Design</vt:lpstr>
      <vt:lpstr>6_Default Design</vt:lpstr>
      <vt:lpstr>8_Default Design</vt:lpstr>
      <vt:lpstr>9_Default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AirMagnet,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Truc Ha</dc:creator>
  <cp:lastModifiedBy>HA TRUC DINH</cp:lastModifiedBy>
  <cp:revision>1771</cp:revision>
  <dcterms:created xsi:type="dcterms:W3CDTF">2010-03-31T06:10:49Z</dcterms:created>
  <dcterms:modified xsi:type="dcterms:W3CDTF">2019-10-24T06:01:28Z</dcterms:modified>
</cp:coreProperties>
</file>