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6.xml" ContentType="application/vnd.openxmlformats-officedocument.theme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7.xml" ContentType="application/vnd.openxmlformats-officedocument.theme+xml"/>
  <Override PartName="/ppt/theme/theme8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  <p:sldMasterId id="2147483672" r:id="rId2"/>
    <p:sldMasterId id="2147483684" r:id="rId3"/>
    <p:sldMasterId id="2147483696" r:id="rId4"/>
    <p:sldMasterId id="2147483708" r:id="rId5"/>
    <p:sldMasterId id="2147483720" r:id="rId6"/>
    <p:sldMasterId id="2147483744" r:id="rId7"/>
  </p:sldMasterIdLst>
  <p:notesMasterIdLst>
    <p:notesMasterId r:id="rId76"/>
  </p:notesMasterIdLst>
  <p:sldIdLst>
    <p:sldId id="1333" r:id="rId8"/>
    <p:sldId id="1637" r:id="rId9"/>
    <p:sldId id="1638" r:id="rId10"/>
    <p:sldId id="1670" r:id="rId11"/>
    <p:sldId id="1671" r:id="rId12"/>
    <p:sldId id="1674" r:id="rId13"/>
    <p:sldId id="1673" r:id="rId14"/>
    <p:sldId id="1675" r:id="rId15"/>
    <p:sldId id="1330" r:id="rId16"/>
    <p:sldId id="1186" r:id="rId17"/>
    <p:sldId id="1676" r:id="rId18"/>
    <p:sldId id="1677" r:id="rId19"/>
    <p:sldId id="1678" r:id="rId20"/>
    <p:sldId id="468" r:id="rId21"/>
    <p:sldId id="1470" r:id="rId22"/>
    <p:sldId id="1679" r:id="rId23"/>
    <p:sldId id="1680" r:id="rId24"/>
    <p:sldId id="1681" r:id="rId25"/>
    <p:sldId id="1682" r:id="rId26"/>
    <p:sldId id="1683" r:id="rId27"/>
    <p:sldId id="670" r:id="rId28"/>
    <p:sldId id="1684" r:id="rId29"/>
    <p:sldId id="1685" r:id="rId30"/>
    <p:sldId id="1592" r:id="rId31"/>
    <p:sldId id="1686" r:id="rId32"/>
    <p:sldId id="602" r:id="rId33"/>
    <p:sldId id="1687" r:id="rId34"/>
    <p:sldId id="1688" r:id="rId35"/>
    <p:sldId id="1689" r:id="rId36"/>
    <p:sldId id="1177" r:id="rId37"/>
    <p:sldId id="1220" r:id="rId38"/>
    <p:sldId id="1221" r:id="rId39"/>
    <p:sldId id="1222" r:id="rId40"/>
    <p:sldId id="1223" r:id="rId41"/>
    <p:sldId id="1224" r:id="rId42"/>
    <p:sldId id="1225" r:id="rId43"/>
    <p:sldId id="1219" r:id="rId44"/>
    <p:sldId id="1622" r:id="rId45"/>
    <p:sldId id="1690" r:id="rId46"/>
    <p:sldId id="1621" r:id="rId47"/>
    <p:sldId id="1691" r:id="rId48"/>
    <p:sldId id="1693" r:id="rId49"/>
    <p:sldId id="1692" r:id="rId50"/>
    <p:sldId id="1694" r:id="rId51"/>
    <p:sldId id="1695" r:id="rId52"/>
    <p:sldId id="1176" r:id="rId53"/>
    <p:sldId id="1487" r:id="rId54"/>
    <p:sldId id="1662" r:id="rId55"/>
    <p:sldId id="1696" r:id="rId56"/>
    <p:sldId id="1697" r:id="rId57"/>
    <p:sldId id="1698" r:id="rId58"/>
    <p:sldId id="1699" r:id="rId59"/>
    <p:sldId id="1175" r:id="rId60"/>
    <p:sldId id="1634" r:id="rId61"/>
    <p:sldId id="1700" r:id="rId62"/>
    <p:sldId id="1174" r:id="rId63"/>
    <p:sldId id="1701" r:id="rId64"/>
    <p:sldId id="1702" r:id="rId65"/>
    <p:sldId id="1703" r:id="rId66"/>
    <p:sldId id="1704" r:id="rId67"/>
    <p:sldId id="1705" r:id="rId68"/>
    <p:sldId id="1706" r:id="rId69"/>
    <p:sldId id="1707" r:id="rId70"/>
    <p:sldId id="1708" r:id="rId71"/>
    <p:sldId id="1709" r:id="rId72"/>
    <p:sldId id="1710" r:id="rId73"/>
    <p:sldId id="1711" r:id="rId74"/>
    <p:sldId id="1712" r:id="rId7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  <a:srgbClr val="FF9933"/>
    <a:srgbClr val="FF3300"/>
    <a:srgbClr val="FF5050"/>
    <a:srgbClr val="990099"/>
    <a:srgbClr val="CC00CC"/>
    <a:srgbClr val="FF00FF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73" autoAdjust="0"/>
    <p:restoredTop sz="86353" autoAdjust="0"/>
  </p:normalViewPr>
  <p:slideViewPr>
    <p:cSldViewPr>
      <p:cViewPr varScale="1">
        <p:scale>
          <a:sx n="86" d="100"/>
          <a:sy n="86" d="100"/>
        </p:scale>
        <p:origin x="1171" y="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6.xml"/><Relationship Id="rId18" Type="http://schemas.openxmlformats.org/officeDocument/2006/relationships/slide" Target="slides/slide11.xml"/><Relationship Id="rId26" Type="http://schemas.openxmlformats.org/officeDocument/2006/relationships/slide" Target="slides/slide19.xml"/><Relationship Id="rId39" Type="http://schemas.openxmlformats.org/officeDocument/2006/relationships/slide" Target="slides/slide32.xml"/><Relationship Id="rId21" Type="http://schemas.openxmlformats.org/officeDocument/2006/relationships/slide" Target="slides/slide14.xml"/><Relationship Id="rId34" Type="http://schemas.openxmlformats.org/officeDocument/2006/relationships/slide" Target="slides/slide27.xml"/><Relationship Id="rId42" Type="http://schemas.openxmlformats.org/officeDocument/2006/relationships/slide" Target="slides/slide35.xml"/><Relationship Id="rId47" Type="http://schemas.openxmlformats.org/officeDocument/2006/relationships/slide" Target="slides/slide40.xml"/><Relationship Id="rId50" Type="http://schemas.openxmlformats.org/officeDocument/2006/relationships/slide" Target="slides/slide43.xml"/><Relationship Id="rId55" Type="http://schemas.openxmlformats.org/officeDocument/2006/relationships/slide" Target="slides/slide48.xml"/><Relationship Id="rId63" Type="http://schemas.openxmlformats.org/officeDocument/2006/relationships/slide" Target="slides/slide56.xml"/><Relationship Id="rId68" Type="http://schemas.openxmlformats.org/officeDocument/2006/relationships/slide" Target="slides/slide61.xml"/><Relationship Id="rId76" Type="http://schemas.openxmlformats.org/officeDocument/2006/relationships/notesMaster" Target="notesMasters/notesMaster1.xml"/><Relationship Id="rId7" Type="http://schemas.openxmlformats.org/officeDocument/2006/relationships/slideMaster" Target="slideMasters/slideMaster7.xml"/><Relationship Id="rId71" Type="http://schemas.openxmlformats.org/officeDocument/2006/relationships/slide" Target="slides/slide6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9.xml"/><Relationship Id="rId29" Type="http://schemas.openxmlformats.org/officeDocument/2006/relationships/slide" Target="slides/slide22.xml"/><Relationship Id="rId11" Type="http://schemas.openxmlformats.org/officeDocument/2006/relationships/slide" Target="slides/slide4.xml"/><Relationship Id="rId24" Type="http://schemas.openxmlformats.org/officeDocument/2006/relationships/slide" Target="slides/slide17.xml"/><Relationship Id="rId32" Type="http://schemas.openxmlformats.org/officeDocument/2006/relationships/slide" Target="slides/slide25.xml"/><Relationship Id="rId37" Type="http://schemas.openxmlformats.org/officeDocument/2006/relationships/slide" Target="slides/slide30.xml"/><Relationship Id="rId40" Type="http://schemas.openxmlformats.org/officeDocument/2006/relationships/slide" Target="slides/slide33.xml"/><Relationship Id="rId45" Type="http://schemas.openxmlformats.org/officeDocument/2006/relationships/slide" Target="slides/slide38.xml"/><Relationship Id="rId53" Type="http://schemas.openxmlformats.org/officeDocument/2006/relationships/slide" Target="slides/slide46.xml"/><Relationship Id="rId58" Type="http://schemas.openxmlformats.org/officeDocument/2006/relationships/slide" Target="slides/slide51.xml"/><Relationship Id="rId66" Type="http://schemas.openxmlformats.org/officeDocument/2006/relationships/slide" Target="slides/slide59.xml"/><Relationship Id="rId74" Type="http://schemas.openxmlformats.org/officeDocument/2006/relationships/slide" Target="slides/slide67.xml"/><Relationship Id="rId79" Type="http://schemas.openxmlformats.org/officeDocument/2006/relationships/theme" Target="theme/theme1.xml"/><Relationship Id="rId5" Type="http://schemas.openxmlformats.org/officeDocument/2006/relationships/slideMaster" Target="slideMasters/slideMaster5.xml"/><Relationship Id="rId61" Type="http://schemas.openxmlformats.org/officeDocument/2006/relationships/slide" Target="slides/slide54.xml"/><Relationship Id="rId10" Type="http://schemas.openxmlformats.org/officeDocument/2006/relationships/slide" Target="slides/slide3.xml"/><Relationship Id="rId19" Type="http://schemas.openxmlformats.org/officeDocument/2006/relationships/slide" Target="slides/slide12.xml"/><Relationship Id="rId31" Type="http://schemas.openxmlformats.org/officeDocument/2006/relationships/slide" Target="slides/slide24.xml"/><Relationship Id="rId44" Type="http://schemas.openxmlformats.org/officeDocument/2006/relationships/slide" Target="slides/slide37.xml"/><Relationship Id="rId52" Type="http://schemas.openxmlformats.org/officeDocument/2006/relationships/slide" Target="slides/slide45.xml"/><Relationship Id="rId60" Type="http://schemas.openxmlformats.org/officeDocument/2006/relationships/slide" Target="slides/slide53.xml"/><Relationship Id="rId65" Type="http://schemas.openxmlformats.org/officeDocument/2006/relationships/slide" Target="slides/slide58.xml"/><Relationship Id="rId73" Type="http://schemas.openxmlformats.org/officeDocument/2006/relationships/slide" Target="slides/slide66.xml"/><Relationship Id="rId78" Type="http://schemas.openxmlformats.org/officeDocument/2006/relationships/viewProps" Target="view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2.xml"/><Relationship Id="rId14" Type="http://schemas.openxmlformats.org/officeDocument/2006/relationships/slide" Target="slides/slide7.xml"/><Relationship Id="rId22" Type="http://schemas.openxmlformats.org/officeDocument/2006/relationships/slide" Target="slides/slide15.xml"/><Relationship Id="rId27" Type="http://schemas.openxmlformats.org/officeDocument/2006/relationships/slide" Target="slides/slide20.xml"/><Relationship Id="rId30" Type="http://schemas.openxmlformats.org/officeDocument/2006/relationships/slide" Target="slides/slide23.xml"/><Relationship Id="rId35" Type="http://schemas.openxmlformats.org/officeDocument/2006/relationships/slide" Target="slides/slide28.xml"/><Relationship Id="rId43" Type="http://schemas.openxmlformats.org/officeDocument/2006/relationships/slide" Target="slides/slide36.xml"/><Relationship Id="rId48" Type="http://schemas.openxmlformats.org/officeDocument/2006/relationships/slide" Target="slides/slide41.xml"/><Relationship Id="rId56" Type="http://schemas.openxmlformats.org/officeDocument/2006/relationships/slide" Target="slides/slide49.xml"/><Relationship Id="rId64" Type="http://schemas.openxmlformats.org/officeDocument/2006/relationships/slide" Target="slides/slide57.xml"/><Relationship Id="rId69" Type="http://schemas.openxmlformats.org/officeDocument/2006/relationships/slide" Target="slides/slide62.xml"/><Relationship Id="rId77" Type="http://schemas.openxmlformats.org/officeDocument/2006/relationships/presProps" Target="presProps.xml"/><Relationship Id="rId8" Type="http://schemas.openxmlformats.org/officeDocument/2006/relationships/slide" Target="slides/slide1.xml"/><Relationship Id="rId51" Type="http://schemas.openxmlformats.org/officeDocument/2006/relationships/slide" Target="slides/slide44.xml"/><Relationship Id="rId72" Type="http://schemas.openxmlformats.org/officeDocument/2006/relationships/slide" Target="slides/slide65.xml"/><Relationship Id="rId80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12" Type="http://schemas.openxmlformats.org/officeDocument/2006/relationships/slide" Target="slides/slide5.xml"/><Relationship Id="rId17" Type="http://schemas.openxmlformats.org/officeDocument/2006/relationships/slide" Target="slides/slide10.xml"/><Relationship Id="rId25" Type="http://schemas.openxmlformats.org/officeDocument/2006/relationships/slide" Target="slides/slide18.xml"/><Relationship Id="rId33" Type="http://schemas.openxmlformats.org/officeDocument/2006/relationships/slide" Target="slides/slide26.xml"/><Relationship Id="rId38" Type="http://schemas.openxmlformats.org/officeDocument/2006/relationships/slide" Target="slides/slide31.xml"/><Relationship Id="rId46" Type="http://schemas.openxmlformats.org/officeDocument/2006/relationships/slide" Target="slides/slide39.xml"/><Relationship Id="rId59" Type="http://schemas.openxmlformats.org/officeDocument/2006/relationships/slide" Target="slides/slide52.xml"/><Relationship Id="rId67" Type="http://schemas.openxmlformats.org/officeDocument/2006/relationships/slide" Target="slides/slide60.xml"/><Relationship Id="rId20" Type="http://schemas.openxmlformats.org/officeDocument/2006/relationships/slide" Target="slides/slide13.xml"/><Relationship Id="rId41" Type="http://schemas.openxmlformats.org/officeDocument/2006/relationships/slide" Target="slides/slide34.xml"/><Relationship Id="rId54" Type="http://schemas.openxmlformats.org/officeDocument/2006/relationships/slide" Target="slides/slide47.xml"/><Relationship Id="rId62" Type="http://schemas.openxmlformats.org/officeDocument/2006/relationships/slide" Target="slides/slide55.xml"/><Relationship Id="rId70" Type="http://schemas.openxmlformats.org/officeDocument/2006/relationships/slide" Target="slides/slide63.xml"/><Relationship Id="rId75" Type="http://schemas.openxmlformats.org/officeDocument/2006/relationships/slide" Target="slides/slide68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5" Type="http://schemas.openxmlformats.org/officeDocument/2006/relationships/slide" Target="slides/slide8.xml"/><Relationship Id="rId23" Type="http://schemas.openxmlformats.org/officeDocument/2006/relationships/slide" Target="slides/slide16.xml"/><Relationship Id="rId28" Type="http://schemas.openxmlformats.org/officeDocument/2006/relationships/slide" Target="slides/slide21.xml"/><Relationship Id="rId36" Type="http://schemas.openxmlformats.org/officeDocument/2006/relationships/slide" Target="slides/slide29.xml"/><Relationship Id="rId49" Type="http://schemas.openxmlformats.org/officeDocument/2006/relationships/slide" Target="slides/slide42.xml"/><Relationship Id="rId57" Type="http://schemas.openxmlformats.org/officeDocument/2006/relationships/slide" Target="slides/slide5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334CB75-6526-4142-A771-B26B468A370A}" type="datetimeFigureOut">
              <a:rPr lang="en-US" smtClean="0"/>
              <a:t>11/1/2019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83E924-8FC9-4187-A9F9-032291BDF4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38149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D78B94B-7238-4525-BAAB-065BC86A1A3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53940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AF48AA-FAAD-4A5B-AF17-9CC3EC897FE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98374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879E677-1D6E-4A10-A0FD-AA437FD746A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307146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D78B94B-7238-4525-BAAB-065BC86A1A3D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967986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139168-6978-4CD2-829E-275A4C5BD2B3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48762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E3F1547-0613-42C1-B87B-C5F7EAFED235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69118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AC6A74F-93F2-4666-B43B-E0BBF80ADBB9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954684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EF34C51-9091-4907-A5FD-9BB2B2A59206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914698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DA5931-4B5F-49BB-8736-0C4DE44DDD22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752618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F4EE8A-949D-4DF0-A093-89C4D19EF1C4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928656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3D4A72-8168-42D2-8E52-A5534C574BB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25858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139168-6978-4CD2-829E-275A4C5BD2B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548407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F8DFF6-F69F-438F-A1E8-583AC08A5DF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31928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AF48AA-FAAD-4A5B-AF17-9CC3EC897FE6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390550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879E677-1D6E-4A10-A0FD-AA437FD746A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849611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D78B94B-7238-4525-BAAB-065BC86A1A3D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560127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139168-6978-4CD2-829E-275A4C5BD2B3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978244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E3F1547-0613-42C1-B87B-C5F7EAFED235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175917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AC6A74F-93F2-4666-B43B-E0BBF80ADBB9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353181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EF34C51-9091-4907-A5FD-9BB2B2A59206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267852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DA5931-4B5F-49BB-8736-0C4DE44DDD22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123671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F4EE8A-949D-4DF0-A093-89C4D19EF1C4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5534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E3F1547-0613-42C1-B87B-C5F7EAFED23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4407623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3D4A72-8168-42D2-8E52-A5534C574BB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0162742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F8DFF6-F69F-438F-A1E8-583AC08A5DF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792726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AF48AA-FAAD-4A5B-AF17-9CC3EC897FE6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0867755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879E677-1D6E-4A10-A0FD-AA437FD746A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2020716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D78B94B-7238-4525-BAAB-065BC86A1A3D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2711019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139168-6978-4CD2-829E-275A4C5BD2B3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1200847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E3F1547-0613-42C1-B87B-C5F7EAFED235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2349600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AC6A74F-93F2-4666-B43B-E0BBF80ADBB9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8087323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EF34C51-9091-4907-A5FD-9BB2B2A59206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1780067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DA5931-4B5F-49BB-8736-0C4DE44DDD22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84203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AC6A74F-93F2-4666-B43B-E0BBF80ADBB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7018223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F4EE8A-949D-4DF0-A093-89C4D19EF1C4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5734967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3D4A72-8168-42D2-8E52-A5534C574BB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0774519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F8DFF6-F69F-438F-A1E8-583AC08A5DF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6487182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AF48AA-FAAD-4A5B-AF17-9CC3EC897FE6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9093677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879E677-1D6E-4A10-A0FD-AA437FD746A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0450033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D78B94B-7238-4525-BAAB-065BC86A1A3D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8545294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139168-6978-4CD2-829E-275A4C5BD2B3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558314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E3F1547-0613-42C1-B87B-C5F7EAFED235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5502244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AC6A74F-93F2-4666-B43B-E0BBF80ADBB9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3476184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EF34C51-9091-4907-A5FD-9BB2B2A59206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95932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EF34C51-9091-4907-A5FD-9BB2B2A5920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4569351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DA5931-4B5F-49BB-8736-0C4DE44DDD22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5096960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F4EE8A-949D-4DF0-A093-89C4D19EF1C4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4164537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3D4A72-8168-42D2-8E52-A5534C574BB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4167013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F8DFF6-F69F-438F-A1E8-583AC08A5DF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5822225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AF48AA-FAAD-4A5B-AF17-9CC3EC897FE6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9053367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879E677-1D6E-4A10-A0FD-AA437FD746A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2156460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D78B94B-7238-4525-BAAB-065BC86A1A3D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3764682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139168-6978-4CD2-829E-275A4C5BD2B3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5838606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E3F1547-0613-42C1-B87B-C5F7EAFED235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0720608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AC6A74F-93F2-4666-B43B-E0BBF80ADBB9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79128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DA5931-4B5F-49BB-8736-0C4DE44DDD2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4624311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EF34C51-9091-4907-A5FD-9BB2B2A59206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6518433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DA5931-4B5F-49BB-8736-0C4DE44DDD22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8059920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F4EE8A-949D-4DF0-A093-89C4D19EF1C4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9742843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3D4A72-8168-42D2-8E52-A5534C574BB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0469991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F8DFF6-F69F-438F-A1E8-583AC08A5DF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8971658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AF48AA-FAAD-4A5B-AF17-9CC3EC897FE6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5217664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879E677-1D6E-4A10-A0FD-AA437FD746A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7044773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D78B94B-7238-4525-BAAB-065BC86A1A3D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3286680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139168-6978-4CD2-829E-275A4C5BD2B3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3929701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E3F1547-0613-42C1-B87B-C5F7EAFED235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81122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F4EE8A-949D-4DF0-A093-89C4D19EF1C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3143442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AC6A74F-93F2-4666-B43B-E0BBF80ADBB9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8933498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EF34C51-9091-4907-A5FD-9BB2B2A59206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739486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DA5931-4B5F-49BB-8736-0C4DE44DDD22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2456016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F4EE8A-949D-4DF0-A093-89C4D19EF1C4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7068227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3D4A72-8168-42D2-8E52-A5534C574BB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8026750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F8DFF6-F69F-438F-A1E8-583AC08A5DF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5653102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AF48AA-FAAD-4A5B-AF17-9CC3EC897FE6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8000289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879E677-1D6E-4A10-A0FD-AA437FD746A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76970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3D4A72-8168-42D2-8E52-A5534C574BB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90000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F8DFF6-F69F-438F-A1E8-583AC08A5DF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91612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4.xml"/><Relationship Id="rId3" Type="http://schemas.openxmlformats.org/officeDocument/2006/relationships/slideLayout" Target="../slideLayouts/slideLayout69.xml"/><Relationship Id="rId7" Type="http://schemas.openxmlformats.org/officeDocument/2006/relationships/slideLayout" Target="../slideLayouts/slideLayout73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8.xml"/><Relationship Id="rId1" Type="http://schemas.openxmlformats.org/officeDocument/2006/relationships/slideLayout" Target="../slideLayouts/slideLayout67.xml"/><Relationship Id="rId6" Type="http://schemas.openxmlformats.org/officeDocument/2006/relationships/slideLayout" Target="../slideLayouts/slideLayout72.xml"/><Relationship Id="rId11" Type="http://schemas.openxmlformats.org/officeDocument/2006/relationships/slideLayout" Target="../slideLayouts/slideLayout77.xml"/><Relationship Id="rId5" Type="http://schemas.openxmlformats.org/officeDocument/2006/relationships/slideLayout" Target="../slideLayouts/slideLayout71.xml"/><Relationship Id="rId10" Type="http://schemas.openxmlformats.org/officeDocument/2006/relationships/slideLayout" Target="../slideLayouts/slideLayout76.xml"/><Relationship Id="rId4" Type="http://schemas.openxmlformats.org/officeDocument/2006/relationships/slideLayout" Target="../slideLayouts/slideLayout70.xml"/><Relationship Id="rId9" Type="http://schemas.openxmlformats.org/officeDocument/2006/relationships/slideLayout" Target="../slideLayouts/slideLayout7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D482876A-56E0-4ABF-9977-91F17B2BDE6C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D482876A-56E0-4ABF-9977-91F17B2BDE6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44841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D482876A-56E0-4ABF-9977-91F17B2BDE6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23464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D482876A-56E0-4ABF-9977-91F17B2BDE6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62427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D482876A-56E0-4ABF-9977-91F17B2BDE6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86231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D482876A-56E0-4ABF-9977-91F17B2BDE6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0405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D482876A-56E0-4ABF-9977-91F17B2BDE6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41911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4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4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4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4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4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4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0" y="914400"/>
            <a:ext cx="9144000" cy="5943600"/>
          </a:xfrm>
        </p:spPr>
        <p:txBody>
          <a:bodyPr/>
          <a:lstStyle/>
          <a:p>
            <a:pPr marL="0" indent="0" algn="ctr">
              <a:buNone/>
            </a:pPr>
            <a:r>
              <a:rPr lang="en-US" sz="6600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Chúa</a:t>
            </a:r>
            <a:r>
              <a:rPr lang="en-US" sz="66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600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Nhật</a:t>
            </a:r>
            <a:r>
              <a:rPr lang="en-US" sz="66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600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US" sz="66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31</a:t>
            </a:r>
          </a:p>
          <a:p>
            <a:pPr marL="0" indent="0" algn="ctr">
              <a:buNone/>
            </a:pPr>
            <a:r>
              <a:rPr lang="en-US" sz="6600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Mùa</a:t>
            </a:r>
            <a:r>
              <a:rPr lang="en-US" sz="66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600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Th</a:t>
            </a:r>
            <a:r>
              <a:rPr lang="vi-VN" sz="66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ườ</a:t>
            </a:r>
            <a:r>
              <a:rPr lang="en-US" sz="6600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ng</a:t>
            </a:r>
            <a:r>
              <a:rPr lang="en-US" sz="66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600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Niên</a:t>
            </a:r>
            <a:endParaRPr lang="en-US" sz="6600" b="1" i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20000"/>
              </a:lnSpc>
              <a:buNone/>
            </a:pPr>
            <a:endParaRPr lang="en-US" sz="6600" b="1" i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20000"/>
              </a:lnSpc>
              <a:buNone/>
            </a:pPr>
            <a:endParaRPr lang="en-US" sz="4400" b="1" i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20000"/>
              </a:lnSpc>
              <a:buNone/>
            </a:pPr>
            <a:r>
              <a:rPr lang="en-US" sz="4400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Chúa</a:t>
            </a:r>
            <a:r>
              <a:rPr lang="en-US" sz="4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Nhật</a:t>
            </a:r>
            <a:r>
              <a:rPr lang="en-US" sz="4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03 </a:t>
            </a:r>
            <a:r>
              <a:rPr lang="en-US" sz="4400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tháng</a:t>
            </a:r>
            <a:r>
              <a:rPr lang="en-US" sz="4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11 </a:t>
            </a:r>
            <a:r>
              <a:rPr lang="en-US" sz="4400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sz="4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2019</a:t>
            </a:r>
            <a:endParaRPr lang="en-US" sz="4400" b="1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0395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0" y="91440"/>
            <a:ext cx="9144000" cy="65125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eaLnBrk="1" hangingPunct="1">
              <a:lnSpc>
                <a:spcPct val="125000"/>
              </a:lnSpc>
              <a:defRPr/>
            </a:pPr>
            <a:r>
              <a:rPr lang="en-US" sz="2800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A reading from the </a:t>
            </a:r>
            <a:r>
              <a:rPr lang="en-US" sz="2800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second </a:t>
            </a:r>
            <a:r>
              <a:rPr lang="en-US" sz="2800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Book </a:t>
            </a:r>
            <a:r>
              <a:rPr lang="en-US" sz="2800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of </a:t>
            </a:r>
            <a:r>
              <a:rPr lang="en-US" sz="2800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Wisdom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en-US" sz="3900" dirty="0" smtClean="0">
                <a:solidFill>
                  <a:schemeClr val="bg1"/>
                </a:solidFill>
                <a:latin typeface="Arial" charset="0"/>
                <a:cs typeface="Arial" charset="0"/>
              </a:rPr>
              <a:t>Before </a:t>
            </a:r>
            <a:r>
              <a:rPr lang="en-US" sz="3900" dirty="0">
                <a:solidFill>
                  <a:schemeClr val="bg1"/>
                </a:solidFill>
                <a:latin typeface="Arial" charset="0"/>
                <a:cs typeface="Arial" charset="0"/>
              </a:rPr>
              <a:t>the LORD the whole universe is as a grain from a </a:t>
            </a:r>
            <a:r>
              <a:rPr lang="en-US" sz="3900" dirty="0" smtClean="0">
                <a:solidFill>
                  <a:schemeClr val="bg1"/>
                </a:solidFill>
                <a:latin typeface="Arial" charset="0"/>
                <a:cs typeface="Arial" charset="0"/>
              </a:rPr>
              <a:t>balance or </a:t>
            </a:r>
            <a:r>
              <a:rPr lang="en-US" sz="3900" dirty="0">
                <a:solidFill>
                  <a:schemeClr val="bg1"/>
                </a:solidFill>
                <a:latin typeface="Arial" charset="0"/>
                <a:cs typeface="Arial" charset="0"/>
              </a:rPr>
              <a:t>a drop of morning dew come down upon the earth.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en-US" sz="3900" dirty="0" smtClean="0">
                <a:solidFill>
                  <a:schemeClr val="bg1"/>
                </a:solidFill>
                <a:latin typeface="Arial" charset="0"/>
                <a:cs typeface="Arial" charset="0"/>
              </a:rPr>
              <a:t>But </a:t>
            </a:r>
            <a:r>
              <a:rPr lang="en-US" sz="3900" dirty="0">
                <a:solidFill>
                  <a:schemeClr val="bg1"/>
                </a:solidFill>
                <a:latin typeface="Arial" charset="0"/>
                <a:cs typeface="Arial" charset="0"/>
              </a:rPr>
              <a:t>you have mercy on all, because you can do all things;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en-US" sz="3900" dirty="0">
                <a:solidFill>
                  <a:schemeClr val="bg1"/>
                </a:solidFill>
                <a:latin typeface="Arial" charset="0"/>
                <a:cs typeface="Arial" charset="0"/>
              </a:rPr>
              <a:t> and you overlook people's sins that </a:t>
            </a:r>
            <a:r>
              <a:rPr lang="en-US" sz="3900" dirty="0" smtClean="0">
                <a:solidFill>
                  <a:schemeClr val="bg1"/>
                </a:solidFill>
                <a:latin typeface="Arial" charset="0"/>
                <a:cs typeface="Arial" charset="0"/>
              </a:rPr>
              <a:t>they</a:t>
            </a:r>
            <a:endParaRPr lang="en-US" sz="3900" b="1" dirty="0">
              <a:solidFill>
                <a:srgbClr val="FF99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051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0" y="91440"/>
            <a:ext cx="9144000" cy="67241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eaLnBrk="1" hangingPunct="1">
              <a:lnSpc>
                <a:spcPct val="125000"/>
              </a:lnSpc>
              <a:defRPr/>
            </a:pPr>
            <a:r>
              <a:rPr lang="en-US" sz="3900" dirty="0" smtClean="0">
                <a:solidFill>
                  <a:schemeClr val="bg1"/>
                </a:solidFill>
                <a:latin typeface="Arial" charset="0"/>
                <a:cs typeface="Arial" charset="0"/>
              </a:rPr>
              <a:t>may </a:t>
            </a:r>
            <a:r>
              <a:rPr lang="en-US" sz="3900" dirty="0">
                <a:solidFill>
                  <a:schemeClr val="bg1"/>
                </a:solidFill>
                <a:latin typeface="Arial" charset="0"/>
                <a:cs typeface="Arial" charset="0"/>
              </a:rPr>
              <a:t>repent.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en-US" sz="3900" dirty="0" smtClean="0">
                <a:solidFill>
                  <a:schemeClr val="bg1"/>
                </a:solidFill>
                <a:latin typeface="Arial" charset="0"/>
                <a:cs typeface="Arial" charset="0"/>
              </a:rPr>
              <a:t>For </a:t>
            </a:r>
            <a:r>
              <a:rPr lang="en-US" sz="3900" dirty="0">
                <a:solidFill>
                  <a:schemeClr val="bg1"/>
                </a:solidFill>
                <a:latin typeface="Arial" charset="0"/>
                <a:cs typeface="Arial" charset="0"/>
              </a:rPr>
              <a:t>you love all things that </a:t>
            </a:r>
            <a:r>
              <a:rPr lang="en-US" sz="3900" dirty="0" smtClean="0">
                <a:solidFill>
                  <a:schemeClr val="bg1"/>
                </a:solidFill>
                <a:latin typeface="Arial" charset="0"/>
                <a:cs typeface="Arial" charset="0"/>
              </a:rPr>
              <a:t>are and </a:t>
            </a:r>
            <a:r>
              <a:rPr lang="en-US" sz="3900" dirty="0">
                <a:solidFill>
                  <a:schemeClr val="bg1"/>
                </a:solidFill>
                <a:latin typeface="Arial" charset="0"/>
                <a:cs typeface="Arial" charset="0"/>
              </a:rPr>
              <a:t>loathe nothing that you have </a:t>
            </a:r>
            <a:r>
              <a:rPr lang="en-US" sz="3900" dirty="0" smtClean="0">
                <a:solidFill>
                  <a:schemeClr val="bg1"/>
                </a:solidFill>
                <a:latin typeface="Arial" charset="0"/>
                <a:cs typeface="Arial" charset="0"/>
              </a:rPr>
              <a:t>made;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en-US" sz="3900" dirty="0" smtClean="0">
                <a:solidFill>
                  <a:schemeClr val="bg1"/>
                </a:solidFill>
                <a:latin typeface="Arial" charset="0"/>
                <a:cs typeface="Arial" charset="0"/>
              </a:rPr>
              <a:t>for </a:t>
            </a:r>
            <a:r>
              <a:rPr lang="en-US" sz="3900" dirty="0">
                <a:solidFill>
                  <a:schemeClr val="bg1"/>
                </a:solidFill>
                <a:latin typeface="Arial" charset="0"/>
                <a:cs typeface="Arial" charset="0"/>
              </a:rPr>
              <a:t>what you hated, you would not have </a:t>
            </a:r>
            <a:r>
              <a:rPr lang="en-US" sz="3900" dirty="0" smtClean="0">
                <a:solidFill>
                  <a:schemeClr val="bg1"/>
                </a:solidFill>
                <a:latin typeface="Arial" charset="0"/>
                <a:cs typeface="Arial" charset="0"/>
              </a:rPr>
              <a:t>fashioned.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en-US" sz="3900" dirty="0" smtClean="0">
                <a:solidFill>
                  <a:schemeClr val="bg1"/>
                </a:solidFill>
                <a:latin typeface="Arial" charset="0"/>
                <a:cs typeface="Arial" charset="0"/>
              </a:rPr>
              <a:t>And </a:t>
            </a:r>
            <a:r>
              <a:rPr lang="en-US" sz="3900" dirty="0">
                <a:solidFill>
                  <a:schemeClr val="bg1"/>
                </a:solidFill>
                <a:latin typeface="Arial" charset="0"/>
                <a:cs typeface="Arial" charset="0"/>
              </a:rPr>
              <a:t>how could a thing remain, unless you willed it;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en-US" sz="3900" dirty="0" smtClean="0">
                <a:solidFill>
                  <a:schemeClr val="bg1"/>
                </a:solidFill>
                <a:latin typeface="Arial" charset="0"/>
                <a:cs typeface="Arial" charset="0"/>
              </a:rPr>
              <a:t>or </a:t>
            </a:r>
            <a:r>
              <a:rPr lang="en-US" sz="3900" dirty="0">
                <a:solidFill>
                  <a:schemeClr val="bg1"/>
                </a:solidFill>
                <a:latin typeface="Arial" charset="0"/>
                <a:cs typeface="Arial" charset="0"/>
              </a:rPr>
              <a:t>be preserved, had it not been </a:t>
            </a:r>
            <a:r>
              <a:rPr lang="en-US" sz="3900" dirty="0" smtClean="0">
                <a:solidFill>
                  <a:schemeClr val="bg1"/>
                </a:solidFill>
                <a:latin typeface="Arial" charset="0"/>
                <a:cs typeface="Arial" charset="0"/>
              </a:rPr>
              <a:t>called</a:t>
            </a:r>
            <a:endParaRPr lang="en-US" sz="3900" b="1" dirty="0">
              <a:solidFill>
                <a:srgbClr val="FF99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8227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0" y="91440"/>
            <a:ext cx="9144000" cy="67241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eaLnBrk="1" hangingPunct="1">
              <a:lnSpc>
                <a:spcPct val="125000"/>
              </a:lnSpc>
              <a:defRPr/>
            </a:pPr>
            <a:r>
              <a:rPr lang="en-US" sz="3900" dirty="0" smtClean="0">
                <a:solidFill>
                  <a:schemeClr val="bg1"/>
                </a:solidFill>
                <a:latin typeface="Arial" charset="0"/>
                <a:cs typeface="Arial" charset="0"/>
              </a:rPr>
              <a:t>forth </a:t>
            </a:r>
            <a:r>
              <a:rPr lang="en-US" sz="3900" dirty="0">
                <a:solidFill>
                  <a:schemeClr val="bg1"/>
                </a:solidFill>
                <a:latin typeface="Arial" charset="0"/>
                <a:cs typeface="Arial" charset="0"/>
              </a:rPr>
              <a:t>by you?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en-US" sz="3900" dirty="0" smtClean="0">
                <a:solidFill>
                  <a:schemeClr val="bg1"/>
                </a:solidFill>
                <a:latin typeface="Arial" charset="0"/>
                <a:cs typeface="Arial" charset="0"/>
              </a:rPr>
              <a:t>But </a:t>
            </a:r>
            <a:r>
              <a:rPr lang="en-US" sz="3900" dirty="0">
                <a:solidFill>
                  <a:schemeClr val="bg1"/>
                </a:solidFill>
                <a:latin typeface="Arial" charset="0"/>
                <a:cs typeface="Arial" charset="0"/>
              </a:rPr>
              <a:t>you spare all </a:t>
            </a:r>
            <a:r>
              <a:rPr lang="en-US" sz="3900" dirty="0" smtClean="0">
                <a:solidFill>
                  <a:schemeClr val="bg1"/>
                </a:solidFill>
                <a:latin typeface="Arial" charset="0"/>
                <a:cs typeface="Arial" charset="0"/>
              </a:rPr>
              <a:t>things,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en-US" sz="3900" dirty="0" smtClean="0">
                <a:solidFill>
                  <a:schemeClr val="bg1"/>
                </a:solidFill>
                <a:latin typeface="Arial" charset="0"/>
                <a:cs typeface="Arial" charset="0"/>
              </a:rPr>
              <a:t>because </a:t>
            </a:r>
            <a:r>
              <a:rPr lang="en-US" sz="3900" dirty="0">
                <a:solidFill>
                  <a:schemeClr val="bg1"/>
                </a:solidFill>
                <a:latin typeface="Arial" charset="0"/>
                <a:cs typeface="Arial" charset="0"/>
              </a:rPr>
              <a:t>they are </a:t>
            </a:r>
            <a:r>
              <a:rPr lang="en-US" sz="3900" dirty="0" smtClean="0">
                <a:solidFill>
                  <a:schemeClr val="bg1"/>
                </a:solidFill>
                <a:latin typeface="Arial" charset="0"/>
                <a:cs typeface="Arial" charset="0"/>
              </a:rPr>
              <a:t>yours,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en-US" sz="3900" dirty="0" smtClean="0">
                <a:solidFill>
                  <a:schemeClr val="bg1"/>
                </a:solidFill>
                <a:latin typeface="Arial" charset="0"/>
                <a:cs typeface="Arial" charset="0"/>
              </a:rPr>
              <a:t>O </a:t>
            </a:r>
            <a:r>
              <a:rPr lang="en-US" sz="3900" dirty="0">
                <a:solidFill>
                  <a:schemeClr val="bg1"/>
                </a:solidFill>
                <a:latin typeface="Arial" charset="0"/>
                <a:cs typeface="Arial" charset="0"/>
              </a:rPr>
              <a:t>LORD and lover of souls,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en-US" sz="3900" dirty="0" smtClean="0">
                <a:solidFill>
                  <a:schemeClr val="bg1"/>
                </a:solidFill>
                <a:latin typeface="Arial" charset="0"/>
                <a:cs typeface="Arial" charset="0"/>
              </a:rPr>
              <a:t>for </a:t>
            </a:r>
            <a:r>
              <a:rPr lang="en-US" sz="3900" dirty="0">
                <a:solidFill>
                  <a:schemeClr val="bg1"/>
                </a:solidFill>
                <a:latin typeface="Arial" charset="0"/>
                <a:cs typeface="Arial" charset="0"/>
              </a:rPr>
              <a:t>your imperishable spirit is in all </a:t>
            </a:r>
            <a:r>
              <a:rPr lang="en-US" sz="3900" dirty="0" smtClean="0">
                <a:solidFill>
                  <a:schemeClr val="bg1"/>
                </a:solidFill>
                <a:latin typeface="Arial" charset="0"/>
                <a:cs typeface="Arial" charset="0"/>
              </a:rPr>
              <a:t>things!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en-US" sz="3900" dirty="0" smtClean="0">
                <a:solidFill>
                  <a:schemeClr val="bg1"/>
                </a:solidFill>
                <a:latin typeface="Arial" charset="0"/>
                <a:cs typeface="Arial" charset="0"/>
              </a:rPr>
              <a:t>Therefore </a:t>
            </a:r>
            <a:r>
              <a:rPr lang="en-US" sz="3900" dirty="0">
                <a:solidFill>
                  <a:schemeClr val="bg1"/>
                </a:solidFill>
                <a:latin typeface="Arial" charset="0"/>
                <a:cs typeface="Arial" charset="0"/>
              </a:rPr>
              <a:t>you rebuke offenders little by little</a:t>
            </a:r>
            <a:r>
              <a:rPr lang="en-US" sz="3900" dirty="0" smtClean="0">
                <a:solidFill>
                  <a:schemeClr val="bg1"/>
                </a:solidFill>
                <a:latin typeface="Arial" charset="0"/>
                <a:cs typeface="Arial" charset="0"/>
              </a:rPr>
              <a:t>,</a:t>
            </a:r>
            <a:endParaRPr lang="en-US" sz="3900" b="1" dirty="0">
              <a:solidFill>
                <a:srgbClr val="FF99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9167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0" y="91440"/>
            <a:ext cx="9144000" cy="68141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>
              <a:lnSpc>
                <a:spcPct val="140000"/>
              </a:lnSpc>
              <a:defRPr/>
            </a:pPr>
            <a:r>
              <a:rPr lang="en-US" sz="3900" dirty="0" smtClean="0">
                <a:solidFill>
                  <a:schemeClr val="bg1"/>
                </a:solidFill>
                <a:latin typeface="Arial" charset="0"/>
                <a:cs typeface="Arial" charset="0"/>
              </a:rPr>
              <a:t>warn </a:t>
            </a:r>
            <a:r>
              <a:rPr lang="en-US" sz="3900" dirty="0">
                <a:solidFill>
                  <a:schemeClr val="bg1"/>
                </a:solidFill>
                <a:latin typeface="Arial" charset="0"/>
                <a:cs typeface="Arial" charset="0"/>
              </a:rPr>
              <a:t>them and remind them of the sins they are committing,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en-US" sz="3900" dirty="0" smtClean="0">
                <a:solidFill>
                  <a:schemeClr val="bg1"/>
                </a:solidFill>
                <a:latin typeface="Arial" charset="0"/>
                <a:cs typeface="Arial" charset="0"/>
              </a:rPr>
              <a:t>that </a:t>
            </a:r>
            <a:r>
              <a:rPr lang="en-US" sz="3900" dirty="0">
                <a:solidFill>
                  <a:schemeClr val="bg1"/>
                </a:solidFill>
                <a:latin typeface="Arial" charset="0"/>
                <a:cs typeface="Arial" charset="0"/>
              </a:rPr>
              <a:t>they may abandon their wickedness and believe in you, O LORD</a:t>
            </a:r>
            <a:r>
              <a:rPr lang="en-US" sz="3900" dirty="0" smtClean="0">
                <a:solidFill>
                  <a:schemeClr val="bg1"/>
                </a:solidFill>
                <a:latin typeface="Arial" charset="0"/>
                <a:cs typeface="Arial" charset="0"/>
              </a:rPr>
              <a:t>!</a:t>
            </a:r>
          </a:p>
          <a:p>
            <a:pPr marL="0" indent="0">
              <a:lnSpc>
                <a:spcPct val="140000"/>
              </a:lnSpc>
              <a:defRPr/>
            </a:pPr>
            <a:endParaRPr lang="en-US" sz="3900" dirty="0">
              <a:solidFill>
                <a:schemeClr val="bg1"/>
              </a:solidFill>
              <a:latin typeface="Arial" charset="0"/>
              <a:cs typeface="Arial" charset="0"/>
            </a:endParaRPr>
          </a:p>
          <a:p>
            <a:pPr marL="0" indent="0">
              <a:lnSpc>
                <a:spcPct val="140000"/>
              </a:lnSpc>
              <a:defRPr/>
            </a:pPr>
            <a:endParaRPr lang="en-US" sz="3900" dirty="0" smtClean="0">
              <a:solidFill>
                <a:schemeClr val="bg1"/>
              </a:solidFill>
              <a:latin typeface="Arial" charset="0"/>
              <a:cs typeface="Arial" charset="0"/>
            </a:endParaRPr>
          </a:p>
          <a:p>
            <a:pPr marL="0" indent="0">
              <a:lnSpc>
                <a:spcPct val="140000"/>
              </a:lnSpc>
              <a:defRPr/>
            </a:pPr>
            <a:endParaRPr lang="en-US" sz="3900" dirty="0" smtClean="0">
              <a:solidFill>
                <a:schemeClr val="bg1"/>
              </a:solidFill>
              <a:latin typeface="Arial" charset="0"/>
              <a:cs typeface="Arial" charset="0"/>
            </a:endParaRPr>
          </a:p>
          <a:p>
            <a:pPr marL="0" indent="0">
              <a:lnSpc>
                <a:spcPct val="140000"/>
              </a:lnSpc>
              <a:defRPr/>
            </a:pPr>
            <a:r>
              <a:rPr lang="en-US" sz="3900" b="1" dirty="0" err="1">
                <a:solidFill>
                  <a:srgbClr val="FF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3900" b="1" dirty="0">
                <a:solidFill>
                  <a:srgbClr val="FF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900" b="1" dirty="0" err="1">
                <a:solidFill>
                  <a:srgbClr val="FF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900" b="1" dirty="0">
                <a:solidFill>
                  <a:srgbClr val="FF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900" b="1" dirty="0" err="1">
                <a:solidFill>
                  <a:srgbClr val="FF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sz="3900" b="1" dirty="0">
                <a:solidFill>
                  <a:srgbClr val="FF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900" b="1" dirty="0" err="1" smtClean="0">
                <a:solidFill>
                  <a:srgbClr val="FF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Chúa</a:t>
            </a:r>
            <a:endParaRPr lang="en-US" sz="3900" b="1" dirty="0">
              <a:solidFill>
                <a:srgbClr val="FF99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8872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ext Box 2"/>
          <p:cNvSpPr txBox="1">
            <a:spLocks noChangeArrowheads="1"/>
          </p:cNvSpPr>
          <p:nvPr/>
        </p:nvSpPr>
        <p:spPr bwMode="auto">
          <a:xfrm>
            <a:off x="0" y="201894"/>
            <a:ext cx="9125712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3600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Đáp</a:t>
            </a:r>
            <a:r>
              <a:rPr lang="en-US" sz="36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Ca</a:t>
            </a:r>
            <a:endParaRPr lang="en-US" sz="36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0" y="828203"/>
            <a:ext cx="9125712" cy="55769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algn="ctr">
              <a:lnSpc>
                <a:spcPct val="165000"/>
              </a:lnSpc>
              <a:defRPr/>
            </a:pPr>
            <a:r>
              <a:rPr lang="vi-VN" sz="54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Tâu Thánh </a:t>
            </a:r>
            <a:r>
              <a:rPr lang="vi-VN" sz="54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Thượng,</a:t>
            </a:r>
            <a:endParaRPr lang="en-US" sz="5400" dirty="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  <a:p>
            <a:pPr marL="0" indent="0" algn="ctr">
              <a:lnSpc>
                <a:spcPct val="165000"/>
              </a:lnSpc>
              <a:defRPr/>
            </a:pPr>
            <a:r>
              <a:rPr lang="vi-VN" sz="54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Ngài </a:t>
            </a:r>
            <a:r>
              <a:rPr lang="vi-VN" sz="54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là Thiên Chúa của con.</a:t>
            </a:r>
          </a:p>
          <a:p>
            <a:pPr marL="0" indent="0" algn="ctr">
              <a:lnSpc>
                <a:spcPct val="165000"/>
              </a:lnSpc>
              <a:defRPr/>
            </a:pPr>
            <a:r>
              <a:rPr lang="vi-VN" sz="54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Con xin chúc </a:t>
            </a:r>
            <a:r>
              <a:rPr lang="vi-VN" sz="54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tụng</a:t>
            </a:r>
            <a:r>
              <a:rPr lang="en-US" sz="54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vi-VN" sz="54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Thánh </a:t>
            </a:r>
            <a:r>
              <a:rPr lang="vi-VN" sz="54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Danh muôn thưở muôn đời.</a:t>
            </a:r>
            <a:endParaRPr lang="en-US" sz="5400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7162800" y="182880"/>
            <a:ext cx="18867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en-US" sz="2400" b="1" dirty="0" err="1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Thánh</a:t>
            </a:r>
            <a:r>
              <a:rPr lang="en-US" sz="24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Vịnh</a:t>
            </a:r>
            <a:endParaRPr lang="en-US" sz="2400" b="1" dirty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3931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ext Box 2"/>
          <p:cNvSpPr txBox="1">
            <a:spLocks noChangeArrowheads="1"/>
          </p:cNvSpPr>
          <p:nvPr/>
        </p:nvSpPr>
        <p:spPr bwMode="auto">
          <a:xfrm>
            <a:off x="18288" y="96530"/>
            <a:ext cx="912571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2800" dirty="0" err="1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Tv</a:t>
            </a:r>
            <a:r>
              <a:rPr lang="en-US" sz="28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144</a:t>
            </a:r>
            <a:endParaRPr lang="en-US" sz="2800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0" y="502920"/>
            <a:ext cx="9125712" cy="61863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algn="ctr">
              <a:lnSpc>
                <a:spcPct val="165000"/>
              </a:lnSpc>
              <a:defRPr/>
            </a:pPr>
            <a:r>
              <a:rPr lang="en-US" sz="40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1. </a:t>
            </a:r>
            <a:r>
              <a:rPr lang="vi-VN" sz="40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Chúa </a:t>
            </a:r>
            <a:r>
              <a:rPr lang="vi-VN" sz="40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một </a:t>
            </a:r>
            <a:r>
              <a:rPr lang="vi-VN" sz="40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niềm</a:t>
            </a:r>
            <a:r>
              <a:rPr lang="en-US" sz="40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vi-VN" sz="40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xót </a:t>
            </a:r>
            <a:r>
              <a:rPr lang="vi-VN" sz="40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thương và từ ái.</a:t>
            </a:r>
          </a:p>
          <a:p>
            <a:pPr marL="0" indent="0" algn="ctr">
              <a:lnSpc>
                <a:spcPct val="165000"/>
              </a:lnSpc>
              <a:defRPr/>
            </a:pPr>
            <a:r>
              <a:rPr lang="vi-VN" sz="40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Đã khoan </a:t>
            </a:r>
            <a:r>
              <a:rPr lang="vi-VN" sz="40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hồng</a:t>
            </a:r>
            <a:r>
              <a:rPr lang="en-US" sz="40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,</a:t>
            </a:r>
          </a:p>
          <a:p>
            <a:pPr marL="0" indent="0" algn="ctr">
              <a:lnSpc>
                <a:spcPct val="165000"/>
              </a:lnSpc>
              <a:defRPr/>
            </a:pPr>
            <a:r>
              <a:rPr lang="vi-VN" sz="40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mà </a:t>
            </a:r>
            <a:r>
              <a:rPr lang="vi-VN" sz="40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lại lắm nghĩa giầu ân.</a:t>
            </a:r>
          </a:p>
          <a:p>
            <a:pPr marL="0" indent="0" algn="ctr">
              <a:lnSpc>
                <a:spcPct val="165000"/>
              </a:lnSpc>
              <a:defRPr/>
            </a:pPr>
            <a:r>
              <a:rPr lang="vi-VN" sz="40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Chúa từ </a:t>
            </a:r>
            <a:r>
              <a:rPr lang="vi-VN" sz="40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bi</a:t>
            </a:r>
            <a:r>
              <a:rPr lang="en-US" sz="40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vi-VN" sz="40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quảng </a:t>
            </a:r>
            <a:r>
              <a:rPr lang="vi-VN" sz="40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đại với </a:t>
            </a:r>
            <a:r>
              <a:rPr lang="en-US" sz="4000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hết</a:t>
            </a:r>
            <a:r>
              <a:rPr lang="en-US" sz="40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vi-VN" sz="40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muôn </a:t>
            </a:r>
            <a:r>
              <a:rPr lang="vi-VN" sz="40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loài.</a:t>
            </a:r>
          </a:p>
          <a:p>
            <a:pPr marL="0" indent="0" algn="ctr">
              <a:lnSpc>
                <a:spcPct val="165000"/>
              </a:lnSpc>
              <a:defRPr/>
            </a:pPr>
            <a:r>
              <a:rPr lang="vi-VN" sz="40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Và âu </a:t>
            </a:r>
            <a:r>
              <a:rPr lang="vi-VN" sz="40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yếm</a:t>
            </a:r>
            <a:endParaRPr lang="en-US" sz="4000" dirty="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  <a:p>
            <a:pPr marL="0" indent="0" algn="ctr">
              <a:lnSpc>
                <a:spcPct val="165000"/>
              </a:lnSpc>
              <a:defRPr/>
            </a:pPr>
            <a:r>
              <a:rPr lang="vi-VN" sz="40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muôn </a:t>
            </a:r>
            <a:r>
              <a:rPr lang="vi-VN" sz="40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vật Người đã dựng nên.</a:t>
            </a: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7162800" y="182880"/>
            <a:ext cx="18867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 err="1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Thánh</a:t>
            </a:r>
            <a:r>
              <a:rPr lang="en-US" sz="24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Vịnh</a:t>
            </a:r>
            <a:endParaRPr lang="en-US" sz="2400" b="1" dirty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2447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ext Box 2"/>
          <p:cNvSpPr txBox="1">
            <a:spLocks noChangeArrowheads="1"/>
          </p:cNvSpPr>
          <p:nvPr/>
        </p:nvSpPr>
        <p:spPr bwMode="auto">
          <a:xfrm>
            <a:off x="0" y="201894"/>
            <a:ext cx="9125712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3600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Đáp</a:t>
            </a:r>
            <a:r>
              <a:rPr lang="en-US" sz="36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Ca</a:t>
            </a:r>
            <a:endParaRPr lang="en-US" sz="36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0" y="828203"/>
            <a:ext cx="9125712" cy="55769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algn="ctr">
              <a:lnSpc>
                <a:spcPct val="165000"/>
              </a:lnSpc>
              <a:defRPr/>
            </a:pPr>
            <a:r>
              <a:rPr lang="vi-VN" sz="54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Tâu Thánh </a:t>
            </a:r>
            <a:r>
              <a:rPr lang="vi-VN" sz="54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Thượng,</a:t>
            </a:r>
            <a:endParaRPr lang="en-US" sz="5400" dirty="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  <a:p>
            <a:pPr marL="0" indent="0" algn="ctr">
              <a:lnSpc>
                <a:spcPct val="165000"/>
              </a:lnSpc>
              <a:defRPr/>
            </a:pPr>
            <a:r>
              <a:rPr lang="vi-VN" sz="54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Ngài </a:t>
            </a:r>
            <a:r>
              <a:rPr lang="vi-VN" sz="54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là Thiên Chúa của con.</a:t>
            </a:r>
          </a:p>
          <a:p>
            <a:pPr marL="0" indent="0" algn="ctr">
              <a:lnSpc>
                <a:spcPct val="165000"/>
              </a:lnSpc>
              <a:defRPr/>
            </a:pPr>
            <a:r>
              <a:rPr lang="vi-VN" sz="54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Con xin chúc </a:t>
            </a:r>
            <a:r>
              <a:rPr lang="vi-VN" sz="54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tụng</a:t>
            </a:r>
            <a:r>
              <a:rPr lang="en-US" sz="54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vi-VN" sz="54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Thánh </a:t>
            </a:r>
            <a:r>
              <a:rPr lang="vi-VN" sz="54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Danh muôn thưở muôn đời.</a:t>
            </a:r>
            <a:endParaRPr lang="en-US" sz="5400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7162800" y="182880"/>
            <a:ext cx="18867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en-US" sz="2400" b="1" dirty="0" err="1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Thánh</a:t>
            </a:r>
            <a:r>
              <a:rPr lang="en-US" sz="24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Vịnh</a:t>
            </a:r>
            <a:endParaRPr lang="en-US" sz="2400" b="1" dirty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206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ext Box 2"/>
          <p:cNvSpPr txBox="1">
            <a:spLocks noChangeArrowheads="1"/>
          </p:cNvSpPr>
          <p:nvPr/>
        </p:nvSpPr>
        <p:spPr bwMode="auto">
          <a:xfrm>
            <a:off x="18288" y="96530"/>
            <a:ext cx="912571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2800" dirty="0" err="1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Tv</a:t>
            </a:r>
            <a:r>
              <a:rPr lang="en-US" sz="28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144</a:t>
            </a:r>
            <a:endParaRPr lang="en-US" sz="2800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0" y="502920"/>
            <a:ext cx="9125712" cy="65556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algn="ctr">
              <a:lnSpc>
                <a:spcPct val="150000"/>
              </a:lnSpc>
              <a:defRPr/>
            </a:pPr>
            <a:r>
              <a:rPr lang="en-US" sz="40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2. </a:t>
            </a:r>
            <a:r>
              <a:rPr lang="vi-VN" sz="40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Muôn </a:t>
            </a:r>
            <a:r>
              <a:rPr lang="vi-VN" sz="40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tạo </a:t>
            </a:r>
            <a:r>
              <a:rPr lang="vi-VN" sz="40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vật</a:t>
            </a:r>
            <a:r>
              <a:rPr lang="en-US" sz="40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,</a:t>
            </a:r>
            <a:r>
              <a:rPr lang="vi-VN" sz="40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vi-VN" sz="40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phải dâng lời tôn vinh.</a:t>
            </a:r>
          </a:p>
          <a:p>
            <a:pPr marL="0" indent="0" algn="ctr">
              <a:lnSpc>
                <a:spcPct val="150000"/>
              </a:lnSpc>
              <a:defRPr/>
            </a:pPr>
            <a:r>
              <a:rPr lang="vi-VN" sz="40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Chúc khen </a:t>
            </a:r>
            <a:r>
              <a:rPr lang="vi-VN" sz="40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Người,</a:t>
            </a:r>
            <a:endParaRPr lang="en-US" sz="4000" dirty="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  <a:p>
            <a:pPr marL="0" indent="0" algn="ctr">
              <a:lnSpc>
                <a:spcPct val="150000"/>
              </a:lnSpc>
              <a:defRPr/>
            </a:pPr>
            <a:r>
              <a:rPr lang="vi-VN" sz="40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này </a:t>
            </a:r>
            <a:r>
              <a:rPr lang="vi-VN" sz="40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hỡi tôi tớ thành tín.</a:t>
            </a:r>
          </a:p>
          <a:p>
            <a:pPr marL="0" indent="0" algn="ctr">
              <a:lnSpc>
                <a:spcPct val="150000"/>
              </a:lnSpc>
              <a:defRPr/>
            </a:pPr>
            <a:r>
              <a:rPr lang="vi-VN" sz="40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Hãy truyền </a:t>
            </a:r>
            <a:r>
              <a:rPr lang="vi-VN" sz="40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rao</a:t>
            </a:r>
            <a:r>
              <a:rPr lang="en-US" sz="40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,</a:t>
            </a:r>
          </a:p>
          <a:p>
            <a:pPr marL="0" indent="0" algn="ctr">
              <a:lnSpc>
                <a:spcPct val="150000"/>
              </a:lnSpc>
              <a:defRPr/>
            </a:pPr>
            <a:r>
              <a:rPr lang="en-US" sz="40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n</a:t>
            </a:r>
            <a:r>
              <a:rPr lang="vi-VN" sz="40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ước</a:t>
            </a:r>
            <a:r>
              <a:rPr lang="en-US" sz="40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vi-VN" sz="40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Người </a:t>
            </a:r>
            <a:r>
              <a:rPr lang="vi-VN" sz="40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vinh hiển rạng ngời.</a:t>
            </a:r>
          </a:p>
          <a:p>
            <a:pPr marL="0" indent="0" algn="ctr">
              <a:lnSpc>
                <a:spcPct val="150000"/>
              </a:lnSpc>
              <a:defRPr/>
            </a:pPr>
            <a:r>
              <a:rPr lang="vi-VN" sz="40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Quyền năng </a:t>
            </a:r>
            <a:r>
              <a:rPr lang="vi-VN" sz="40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Chúa,</a:t>
            </a:r>
            <a:endParaRPr lang="en-US" sz="4000" dirty="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  <a:p>
            <a:pPr marL="0" indent="0" algn="ctr">
              <a:lnSpc>
                <a:spcPct val="150000"/>
              </a:lnSpc>
              <a:defRPr/>
            </a:pPr>
            <a:r>
              <a:rPr lang="vi-VN" sz="40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muôn </a:t>
            </a:r>
            <a:r>
              <a:rPr lang="vi-VN" sz="40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người luôn phải đề cao.</a:t>
            </a: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7162800" y="182880"/>
            <a:ext cx="18867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 err="1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Thánh</a:t>
            </a:r>
            <a:r>
              <a:rPr lang="en-US" sz="24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Vịnh</a:t>
            </a:r>
            <a:endParaRPr lang="en-US" sz="2400" b="1" dirty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5669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ext Box 2"/>
          <p:cNvSpPr txBox="1">
            <a:spLocks noChangeArrowheads="1"/>
          </p:cNvSpPr>
          <p:nvPr/>
        </p:nvSpPr>
        <p:spPr bwMode="auto">
          <a:xfrm>
            <a:off x="0" y="201894"/>
            <a:ext cx="9125712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3600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Đáp</a:t>
            </a:r>
            <a:r>
              <a:rPr lang="en-US" sz="36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Ca</a:t>
            </a:r>
            <a:endParaRPr lang="en-US" sz="36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0" y="828203"/>
            <a:ext cx="9125712" cy="55769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algn="ctr">
              <a:lnSpc>
                <a:spcPct val="165000"/>
              </a:lnSpc>
              <a:defRPr/>
            </a:pPr>
            <a:r>
              <a:rPr lang="vi-VN" sz="54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Tâu Thánh </a:t>
            </a:r>
            <a:r>
              <a:rPr lang="vi-VN" sz="54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Thượng,</a:t>
            </a:r>
            <a:endParaRPr lang="en-US" sz="5400" dirty="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  <a:p>
            <a:pPr marL="0" indent="0" algn="ctr">
              <a:lnSpc>
                <a:spcPct val="165000"/>
              </a:lnSpc>
              <a:defRPr/>
            </a:pPr>
            <a:r>
              <a:rPr lang="vi-VN" sz="54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Ngài </a:t>
            </a:r>
            <a:r>
              <a:rPr lang="vi-VN" sz="54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là Thiên Chúa của con.</a:t>
            </a:r>
          </a:p>
          <a:p>
            <a:pPr marL="0" indent="0" algn="ctr">
              <a:lnSpc>
                <a:spcPct val="165000"/>
              </a:lnSpc>
              <a:defRPr/>
            </a:pPr>
            <a:r>
              <a:rPr lang="vi-VN" sz="54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Con xin chúc </a:t>
            </a:r>
            <a:r>
              <a:rPr lang="vi-VN" sz="54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tụng</a:t>
            </a:r>
            <a:r>
              <a:rPr lang="en-US" sz="54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vi-VN" sz="54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Thánh </a:t>
            </a:r>
            <a:r>
              <a:rPr lang="vi-VN" sz="54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Danh muôn thưở muôn đời.</a:t>
            </a:r>
            <a:endParaRPr lang="en-US" sz="5400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7162800" y="182880"/>
            <a:ext cx="18867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en-US" sz="2400" b="1" dirty="0" err="1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Thánh</a:t>
            </a:r>
            <a:r>
              <a:rPr lang="en-US" sz="24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Vịnh</a:t>
            </a:r>
            <a:endParaRPr lang="en-US" sz="2400" b="1" dirty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1588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ext Box 2"/>
          <p:cNvSpPr txBox="1">
            <a:spLocks noChangeArrowheads="1"/>
          </p:cNvSpPr>
          <p:nvPr/>
        </p:nvSpPr>
        <p:spPr bwMode="auto">
          <a:xfrm>
            <a:off x="18288" y="96530"/>
            <a:ext cx="912571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2800" dirty="0" err="1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Tv</a:t>
            </a:r>
            <a:r>
              <a:rPr lang="en-US" sz="28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144</a:t>
            </a:r>
            <a:endParaRPr lang="en-US" sz="2800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0" y="411480"/>
            <a:ext cx="9125712" cy="67179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algn="ctr">
              <a:lnSpc>
                <a:spcPct val="135000"/>
              </a:lnSpc>
              <a:defRPr/>
            </a:pPr>
            <a:r>
              <a:rPr lang="en-US" sz="39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3. </a:t>
            </a:r>
            <a:r>
              <a:rPr lang="vi-VN" sz="39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Khắp </a:t>
            </a:r>
            <a:r>
              <a:rPr lang="vi-VN" sz="39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phàm </a:t>
            </a:r>
            <a:r>
              <a:rPr lang="vi-VN" sz="39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trần</a:t>
            </a:r>
            <a:endParaRPr lang="en-US" sz="3900" dirty="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  <a:p>
            <a:pPr marL="0" indent="0" algn="ctr">
              <a:lnSpc>
                <a:spcPct val="135000"/>
              </a:lnSpc>
              <a:defRPr/>
            </a:pPr>
            <a:r>
              <a:rPr lang="vi-VN" sz="39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am tường kỳ công Chúa</a:t>
            </a:r>
            <a:r>
              <a:rPr lang="en-US" sz="39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.</a:t>
            </a:r>
            <a:endParaRPr lang="vi-VN" sz="3900" dirty="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  <a:p>
            <a:pPr marL="0" indent="0" algn="ctr">
              <a:lnSpc>
                <a:spcPct val="135000"/>
              </a:lnSpc>
              <a:defRPr/>
            </a:pPr>
            <a:r>
              <a:rPr lang="vi-VN" sz="39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Ánh </a:t>
            </a:r>
            <a:r>
              <a:rPr lang="vi-VN" sz="39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huy </a:t>
            </a:r>
            <a:r>
              <a:rPr lang="vi-VN" sz="39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hoàng</a:t>
            </a:r>
            <a:endParaRPr lang="en-US" sz="3900" dirty="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  <a:p>
            <a:pPr marL="0" indent="0" algn="ctr">
              <a:lnSpc>
                <a:spcPct val="135000"/>
              </a:lnSpc>
              <a:defRPr/>
            </a:pPr>
            <a:r>
              <a:rPr lang="vi-VN" sz="39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của </a:t>
            </a:r>
            <a:r>
              <a:rPr lang="vi-VN" sz="39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vương quốc Chúa rạng soi.</a:t>
            </a:r>
          </a:p>
          <a:p>
            <a:pPr marL="0" indent="0" algn="ctr">
              <a:lnSpc>
                <a:spcPct val="135000"/>
              </a:lnSpc>
              <a:defRPr/>
            </a:pPr>
            <a:r>
              <a:rPr lang="vi-VN" sz="39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Vương quyền </a:t>
            </a:r>
            <a:r>
              <a:rPr lang="vi-VN" sz="39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Ngài</a:t>
            </a:r>
            <a:r>
              <a:rPr lang="en-US" sz="39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,</a:t>
            </a:r>
          </a:p>
          <a:p>
            <a:pPr marL="0" indent="0" algn="ctr">
              <a:lnSpc>
                <a:spcPct val="135000"/>
              </a:lnSpc>
              <a:defRPr/>
            </a:pPr>
            <a:r>
              <a:rPr lang="vi-VN" sz="39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vững </a:t>
            </a:r>
            <a:r>
              <a:rPr lang="vi-VN" sz="39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bền cho đến muôn đời.</a:t>
            </a:r>
          </a:p>
          <a:p>
            <a:pPr marL="0" indent="0" algn="ctr">
              <a:lnSpc>
                <a:spcPct val="135000"/>
              </a:lnSpc>
              <a:defRPr/>
            </a:pPr>
            <a:r>
              <a:rPr lang="vi-VN" sz="39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Triều đại </a:t>
            </a:r>
            <a:r>
              <a:rPr lang="vi-VN" sz="39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Chúa</a:t>
            </a:r>
            <a:r>
              <a:rPr lang="en-US" sz="39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,</a:t>
            </a:r>
          </a:p>
          <a:p>
            <a:pPr marL="0" indent="0" algn="ctr">
              <a:lnSpc>
                <a:spcPct val="135000"/>
              </a:lnSpc>
              <a:defRPr/>
            </a:pPr>
            <a:r>
              <a:rPr lang="vi-VN" sz="39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vĩnh </a:t>
            </a:r>
            <a:r>
              <a:rPr lang="vi-VN" sz="39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tồn cho đến nghìn sau.</a:t>
            </a: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7162800" y="182880"/>
            <a:ext cx="18867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 err="1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Thánh</a:t>
            </a:r>
            <a:r>
              <a:rPr lang="en-US" sz="24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Vịnh</a:t>
            </a:r>
            <a:endParaRPr lang="en-US" sz="2400" b="1" dirty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9269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ext Box 2"/>
          <p:cNvSpPr txBox="1">
            <a:spLocks noChangeArrowheads="1"/>
          </p:cNvSpPr>
          <p:nvPr/>
        </p:nvSpPr>
        <p:spPr bwMode="auto">
          <a:xfrm>
            <a:off x="0" y="109728"/>
            <a:ext cx="9125712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2600" b="1" dirty="0">
                <a:solidFill>
                  <a:srgbClr val="FF9900"/>
                </a:solidFill>
                <a:latin typeface="Arial" charset="0"/>
                <a:cs typeface="Arial" charset="0"/>
              </a:rPr>
              <a:t>Kinh Cầu </a:t>
            </a:r>
            <a:r>
              <a:rPr lang="it-IT" sz="2600" b="1" dirty="0">
                <a:solidFill>
                  <a:srgbClr val="FF9900"/>
                </a:solidFill>
                <a:latin typeface="Arial" charset="0"/>
                <a:cs typeface="Arial" charset="0"/>
              </a:rPr>
              <a:t>Tổng Lãnh Thiên Thần </a:t>
            </a:r>
            <a:r>
              <a:rPr lang="it-IT" sz="2600" b="1" dirty="0" smtClean="0">
                <a:solidFill>
                  <a:srgbClr val="FF9900"/>
                </a:solidFill>
                <a:latin typeface="Arial" charset="0"/>
                <a:cs typeface="Arial" charset="0"/>
              </a:rPr>
              <a:t>Micae</a:t>
            </a:r>
            <a:endParaRPr lang="en-US" sz="2600" b="1" dirty="0">
              <a:solidFill>
                <a:srgbClr val="FF9900"/>
              </a:solidFill>
              <a:latin typeface="Arial" charset="0"/>
              <a:cs typeface="Arial" charset="0"/>
            </a:endParaRPr>
          </a:p>
        </p:txBody>
      </p:sp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152400" y="722531"/>
            <a:ext cx="8973312" cy="57895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eaLnBrk="1" hangingPunct="1">
              <a:lnSpc>
                <a:spcPct val="150000"/>
              </a:lnSpc>
              <a:defRPr/>
            </a:pPr>
            <a:r>
              <a:rPr lang="vi-VN" sz="4200" dirty="0">
                <a:solidFill>
                  <a:schemeClr val="bg1"/>
                </a:solidFill>
                <a:latin typeface="Arial" charset="0"/>
                <a:cs typeface="Arial" charset="0"/>
              </a:rPr>
              <a:t>Lạy Tổng lãnh thiên thần Mi-ca-e,</a:t>
            </a:r>
          </a:p>
          <a:p>
            <a:pPr marL="0" indent="0" eaLnBrk="1" hangingPunct="1">
              <a:lnSpc>
                <a:spcPct val="150000"/>
              </a:lnSpc>
              <a:defRPr/>
            </a:pPr>
            <a:r>
              <a:rPr lang="vi-VN" sz="4200" dirty="0">
                <a:solidFill>
                  <a:schemeClr val="bg1"/>
                </a:solidFill>
                <a:latin typeface="Arial" charset="0"/>
                <a:cs typeface="Arial" charset="0"/>
              </a:rPr>
              <a:t>là vị Nguyên soái cơ binh trên trời,</a:t>
            </a:r>
          </a:p>
          <a:p>
            <a:pPr marL="0" indent="0" eaLnBrk="1" hangingPunct="1">
              <a:lnSpc>
                <a:spcPct val="150000"/>
              </a:lnSpc>
              <a:defRPr/>
            </a:pPr>
            <a:r>
              <a:rPr lang="vi-VN" sz="4200" dirty="0">
                <a:solidFill>
                  <a:schemeClr val="bg1"/>
                </a:solidFill>
                <a:latin typeface="Arial" charset="0"/>
                <a:cs typeface="Arial" charset="0"/>
              </a:rPr>
              <a:t>Xin phù hộ chúng con trong cuộc chiến</a:t>
            </a:r>
            <a:r>
              <a:rPr lang="en-US" sz="4200" dirty="0">
                <a:solidFill>
                  <a:schemeClr val="bg1"/>
                </a:solidFill>
                <a:latin typeface="Arial" charset="0"/>
                <a:cs typeface="Arial" charset="0"/>
              </a:rPr>
              <a:t>,</a:t>
            </a:r>
            <a:endParaRPr lang="vi-VN" sz="4200" dirty="0">
              <a:solidFill>
                <a:schemeClr val="bg1"/>
              </a:solidFill>
              <a:latin typeface="Arial" charset="0"/>
              <a:cs typeface="Arial" charset="0"/>
            </a:endParaRPr>
          </a:p>
          <a:p>
            <a:pPr marL="0" indent="0" eaLnBrk="1" hangingPunct="1">
              <a:lnSpc>
                <a:spcPct val="150000"/>
              </a:lnSpc>
              <a:defRPr/>
            </a:pPr>
            <a:r>
              <a:rPr lang="vi-VN" sz="4200" dirty="0">
                <a:solidFill>
                  <a:schemeClr val="bg1"/>
                </a:solidFill>
                <a:latin typeface="Arial" charset="0"/>
                <a:cs typeface="Arial" charset="0"/>
              </a:rPr>
              <a:t>chống sự dữ và cạm bẫy ác thần.</a:t>
            </a:r>
          </a:p>
          <a:p>
            <a:pPr marL="0" indent="0" eaLnBrk="1" hangingPunct="1">
              <a:lnSpc>
                <a:spcPct val="150000"/>
              </a:lnSpc>
              <a:defRPr/>
            </a:pPr>
            <a:r>
              <a:rPr lang="vi-VN" sz="4200" dirty="0">
                <a:solidFill>
                  <a:schemeClr val="bg1"/>
                </a:solidFill>
                <a:latin typeface="Arial" charset="0"/>
                <a:cs typeface="Arial" charset="0"/>
              </a:rPr>
              <a:t>Xin dùng quyền phép Chúa trị Xatan</a:t>
            </a:r>
            <a:r>
              <a:rPr lang="en-US" sz="4200" dirty="0" smtClean="0">
                <a:solidFill>
                  <a:schemeClr val="bg1"/>
                </a:solidFill>
                <a:latin typeface="Arial" charset="0"/>
                <a:cs typeface="Arial" charset="0"/>
              </a:rPr>
              <a:t>,</a:t>
            </a:r>
            <a:endParaRPr lang="en-US" sz="4200" i="1" dirty="0">
              <a:solidFill>
                <a:schemeClr val="bg1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6557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ext Box 2"/>
          <p:cNvSpPr txBox="1">
            <a:spLocks noChangeArrowheads="1"/>
          </p:cNvSpPr>
          <p:nvPr/>
        </p:nvSpPr>
        <p:spPr bwMode="auto">
          <a:xfrm>
            <a:off x="0" y="201894"/>
            <a:ext cx="9125712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3600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Đáp</a:t>
            </a:r>
            <a:r>
              <a:rPr lang="en-US" sz="36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Ca</a:t>
            </a:r>
            <a:endParaRPr lang="en-US" sz="36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0" y="828203"/>
            <a:ext cx="9125712" cy="55769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algn="ctr">
              <a:lnSpc>
                <a:spcPct val="165000"/>
              </a:lnSpc>
              <a:defRPr/>
            </a:pPr>
            <a:r>
              <a:rPr lang="vi-VN" sz="54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Tâu Thánh </a:t>
            </a:r>
            <a:r>
              <a:rPr lang="vi-VN" sz="54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Thượng,</a:t>
            </a:r>
            <a:endParaRPr lang="en-US" sz="5400" dirty="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  <a:p>
            <a:pPr marL="0" indent="0" algn="ctr">
              <a:lnSpc>
                <a:spcPct val="165000"/>
              </a:lnSpc>
              <a:defRPr/>
            </a:pPr>
            <a:r>
              <a:rPr lang="vi-VN" sz="54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Ngài </a:t>
            </a:r>
            <a:r>
              <a:rPr lang="vi-VN" sz="54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là Thiên Chúa của con.</a:t>
            </a:r>
          </a:p>
          <a:p>
            <a:pPr marL="0" indent="0" algn="ctr">
              <a:lnSpc>
                <a:spcPct val="165000"/>
              </a:lnSpc>
              <a:defRPr/>
            </a:pPr>
            <a:r>
              <a:rPr lang="vi-VN" sz="54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Con xin chúc </a:t>
            </a:r>
            <a:r>
              <a:rPr lang="vi-VN" sz="54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tụng</a:t>
            </a:r>
            <a:r>
              <a:rPr lang="en-US" sz="54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vi-VN" sz="54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Thánh </a:t>
            </a:r>
            <a:r>
              <a:rPr lang="vi-VN" sz="54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Danh muôn thưở muôn đời.</a:t>
            </a:r>
            <a:endParaRPr lang="en-US" sz="5400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7162800" y="182880"/>
            <a:ext cx="18867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en-US" sz="2400" b="1" dirty="0" err="1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Thánh</a:t>
            </a:r>
            <a:r>
              <a:rPr lang="en-US" sz="24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Vịnh</a:t>
            </a:r>
            <a:endParaRPr lang="en-US" sz="2400" b="1" dirty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3286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0" y="182880"/>
            <a:ext cx="9144000" cy="68634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>
              <a:lnSpc>
                <a:spcPct val="135000"/>
              </a:lnSpc>
              <a:defRPr/>
            </a:pPr>
            <a:r>
              <a:rPr lang="en-US" sz="2400" dirty="0" err="1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Bài</a:t>
            </a:r>
            <a:r>
              <a:rPr lang="en-US" sz="2400" dirty="0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t</a:t>
            </a:r>
            <a:r>
              <a:rPr lang="vi-VN" sz="2400" dirty="0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rích </a:t>
            </a:r>
            <a:r>
              <a:rPr lang="vi-VN" sz="2400" dirty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thư thứ hai của Thánh Phaolô Tông đồ gửi tín hữu Thêxalônica.</a:t>
            </a:r>
            <a:endParaRPr lang="en-US" sz="2400" dirty="0" smtClean="0">
              <a:solidFill>
                <a:srgbClr val="FF99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  <a:p>
            <a:pPr marL="0" indent="0">
              <a:lnSpc>
                <a:spcPct val="140000"/>
              </a:lnSpc>
              <a:defRPr/>
            </a:pP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Anh em thân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mến,</a:t>
            </a:r>
            <a:endParaRPr lang="en-US" sz="38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>
              <a:lnSpc>
                <a:spcPct val="140000"/>
              </a:lnSpc>
              <a:defRPr/>
            </a:pPr>
            <a:r>
              <a:rPr lang="en-US" sz="3800" dirty="0">
                <a:solidFill>
                  <a:srgbClr val="FFFFFF"/>
                </a:solidFill>
                <a:latin typeface="Arial" charset="0"/>
                <a:cs typeface="Arial" charset="0"/>
              </a:rPr>
              <a:t>C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húng </a:t>
            </a: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tôi hằng cầu nguyện cho anh em: Thiên Chúa chúng ta đoái thương làm cho anh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em</a:t>
            </a:r>
            <a:r>
              <a:rPr lang="en-US" sz="3800" dirty="0">
                <a:solidFill>
                  <a:srgbClr val="FFFFFF"/>
                </a:solidFill>
                <a:latin typeface="Arial" charset="0"/>
                <a:cs typeface="Arial" charset="0"/>
              </a:rPr>
              <a:t>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nên </a:t>
            </a: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xứng đáng ơn Chúa kêu gọi anh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em,</a:t>
            </a:r>
            <a:r>
              <a:rPr lang="en-US" sz="3800" dirty="0">
                <a:solidFill>
                  <a:srgbClr val="FFFFFF"/>
                </a:solidFill>
                <a:latin typeface="Arial" charset="0"/>
                <a:cs typeface="Arial" charset="0"/>
              </a:rPr>
              <a:t>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và </a:t>
            </a: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xin Người dùng quyền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phép</a:t>
            </a:r>
            <a:r>
              <a:rPr lang="en-US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mà </a:t>
            </a: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kiện toàn những ý định ngay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lành</a:t>
            </a:r>
            <a:r>
              <a:rPr lang="en-US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 </a:t>
            </a:r>
            <a:r>
              <a:rPr lang="vi-VN" sz="4000" dirty="0">
                <a:solidFill>
                  <a:srgbClr val="FFFFFF"/>
                </a:solidFill>
                <a:latin typeface="Arial" charset="0"/>
                <a:cs typeface="Arial" charset="0"/>
              </a:rPr>
              <a:t>do lòng tốt của anh </a:t>
            </a: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em</a:t>
            </a:r>
            <a:endParaRPr lang="en-US" sz="4000" dirty="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3351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0" y="182880"/>
            <a:ext cx="9144000" cy="66418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>
              <a:lnSpc>
                <a:spcPct val="140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và </a:t>
            </a: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công việc của lòng tin anh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em,</a:t>
            </a:r>
            <a:endParaRPr lang="en-US" sz="38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>
              <a:lnSpc>
                <a:spcPct val="140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để </a:t>
            </a: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danh Đức Giêsu Kitô, Chúa chúng ta, được vinh hiển trong anh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em,</a:t>
            </a:r>
            <a:endParaRPr lang="en-US" sz="38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>
              <a:lnSpc>
                <a:spcPct val="140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và </a:t>
            </a: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anh em được vinh hiển trong Người, do ân sủng của Thiên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Chúa,</a:t>
            </a:r>
            <a:endParaRPr lang="en-US" sz="38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>
              <a:lnSpc>
                <a:spcPct val="140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Chúa </a:t>
            </a: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chúng ta, và của Chúa Giêsu Kitô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.</a:t>
            </a:r>
            <a:endParaRPr lang="vi-VN" sz="3800" dirty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>
              <a:lnSpc>
                <a:spcPct val="140000"/>
              </a:lnSpc>
              <a:defRPr/>
            </a:pP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Anh em thân mến, nhân về ngày trở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lại</a:t>
            </a:r>
            <a:r>
              <a:rPr lang="en-US" sz="3800" dirty="0">
                <a:solidFill>
                  <a:srgbClr val="FFFFFF"/>
                </a:solidFill>
                <a:latin typeface="Arial" charset="0"/>
                <a:cs typeface="Arial" charset="0"/>
              </a:rPr>
              <a:t> </a:t>
            </a:r>
            <a:r>
              <a:rPr lang="en-US" sz="3800" dirty="0" err="1">
                <a:solidFill>
                  <a:srgbClr val="FFFFFF"/>
                </a:solidFill>
                <a:latin typeface="Arial" charset="0"/>
                <a:cs typeface="Arial" charset="0"/>
              </a:rPr>
              <a:t>của</a:t>
            </a:r>
            <a:r>
              <a:rPr lang="en-US" sz="3800" dirty="0">
                <a:solidFill>
                  <a:srgbClr val="FFFFFF"/>
                </a:solidFill>
                <a:latin typeface="Arial" charset="0"/>
                <a:cs typeface="Arial" charset="0"/>
              </a:rPr>
              <a:t> </a:t>
            </a:r>
            <a:r>
              <a:rPr lang="en-US" sz="3800" dirty="0" err="1">
                <a:solidFill>
                  <a:srgbClr val="FFFFFF"/>
                </a:solidFill>
                <a:latin typeface="Arial" charset="0"/>
                <a:cs typeface="Arial" charset="0"/>
              </a:rPr>
              <a:t>Đức</a:t>
            </a:r>
            <a:r>
              <a:rPr lang="en-US" sz="3800" dirty="0">
                <a:solidFill>
                  <a:srgbClr val="FFFFFF"/>
                </a:solidFill>
                <a:latin typeface="Arial" charset="0"/>
                <a:cs typeface="Arial" charset="0"/>
              </a:rPr>
              <a:t> </a:t>
            </a:r>
            <a:r>
              <a:rPr lang="en-US" sz="3800" dirty="0" err="1">
                <a:solidFill>
                  <a:srgbClr val="FFFFFF"/>
                </a:solidFill>
                <a:latin typeface="Arial" charset="0"/>
                <a:cs typeface="Arial" charset="0"/>
              </a:rPr>
              <a:t>Giêsu</a:t>
            </a:r>
            <a:r>
              <a:rPr lang="en-US" sz="3800" dirty="0">
                <a:solidFill>
                  <a:srgbClr val="FFFFFF"/>
                </a:solidFill>
                <a:latin typeface="Arial" charset="0"/>
                <a:cs typeface="Arial" charset="0"/>
              </a:rPr>
              <a:t> </a:t>
            </a:r>
            <a:r>
              <a:rPr lang="en-US" sz="3800" dirty="0" err="1">
                <a:solidFill>
                  <a:srgbClr val="FFFFFF"/>
                </a:solidFill>
                <a:latin typeface="Arial" charset="0"/>
                <a:cs typeface="Arial" charset="0"/>
              </a:rPr>
              <a:t>Kitô</a:t>
            </a:r>
            <a:r>
              <a:rPr lang="en-US" sz="3800" dirty="0">
                <a:solidFill>
                  <a:srgbClr val="FFFFFF"/>
                </a:solidFill>
                <a:latin typeface="Arial" charset="0"/>
                <a:cs typeface="Arial" charset="0"/>
              </a:rPr>
              <a:t>, </a:t>
            </a:r>
            <a:r>
              <a:rPr lang="en-US" sz="3800" dirty="0" err="1">
                <a:solidFill>
                  <a:srgbClr val="FFFFFF"/>
                </a:solidFill>
                <a:latin typeface="Arial" charset="0"/>
                <a:cs typeface="Arial" charset="0"/>
              </a:rPr>
              <a:t>Chúa</a:t>
            </a:r>
            <a:r>
              <a:rPr lang="en-US" sz="3800" dirty="0">
                <a:solidFill>
                  <a:srgbClr val="FFFFFF"/>
                </a:solidFill>
                <a:latin typeface="Arial" charset="0"/>
                <a:cs typeface="Arial" charset="0"/>
              </a:rPr>
              <a:t> </a:t>
            </a:r>
            <a:r>
              <a:rPr lang="en-US" sz="3800" dirty="0" err="1">
                <a:solidFill>
                  <a:srgbClr val="FFFFFF"/>
                </a:solidFill>
                <a:latin typeface="Arial" charset="0"/>
                <a:cs typeface="Arial" charset="0"/>
              </a:rPr>
              <a:t>chúng</a:t>
            </a:r>
            <a:r>
              <a:rPr lang="en-US" sz="3800" dirty="0">
                <a:solidFill>
                  <a:srgbClr val="FFFFFF"/>
                </a:solidFill>
                <a:latin typeface="Arial" charset="0"/>
                <a:cs typeface="Arial" charset="0"/>
              </a:rPr>
              <a:t> ta, </a:t>
            </a:r>
            <a:endParaRPr lang="en-US" sz="4000" b="1" dirty="0">
              <a:solidFill>
                <a:srgbClr val="FF99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5272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0" y="182880"/>
            <a:ext cx="9144000" cy="66849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>
              <a:lnSpc>
                <a:spcPct val="140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và </a:t>
            </a: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về sự chúng ta tập họp bên cạnh Người, chúng tôi nài xin anh em chớ vội để mình bị giao động tinh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thần,</a:t>
            </a:r>
            <a:endParaRPr lang="en-US" sz="38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>
              <a:lnSpc>
                <a:spcPct val="140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và </a:t>
            </a: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đừng hoảng sợ bởi có ai nói tiên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tri,</a:t>
            </a:r>
            <a:endParaRPr lang="en-US" sz="38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>
              <a:lnSpc>
                <a:spcPct val="140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hoặc </a:t>
            </a: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bởi lời rao giảng hay bởi thư từ nào được coi như do chúng tôi gởi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đến,</a:t>
            </a:r>
            <a:endParaRPr lang="en-US" sz="38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>
              <a:lnSpc>
                <a:spcPct val="140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mà </a:t>
            </a: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nói như thể ngày Chúa gần đến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.</a:t>
            </a:r>
            <a:endParaRPr lang="en-US" sz="38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>
              <a:lnSpc>
                <a:spcPct val="140000"/>
              </a:lnSpc>
              <a:defRPr/>
            </a:pPr>
            <a:r>
              <a:rPr lang="en-US" sz="4000" b="1" dirty="0" err="1" smtClean="0">
                <a:solidFill>
                  <a:srgbClr val="FF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4000" b="1" dirty="0" smtClean="0">
                <a:solidFill>
                  <a:srgbClr val="FF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FF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4000" b="1" dirty="0" smtClean="0">
                <a:solidFill>
                  <a:srgbClr val="FF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FF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sz="4000" b="1" dirty="0" smtClean="0">
                <a:solidFill>
                  <a:srgbClr val="FF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FF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Chúa</a:t>
            </a:r>
            <a:endParaRPr lang="en-US" sz="4000" b="1" dirty="0">
              <a:solidFill>
                <a:srgbClr val="FF99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0205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ext Box 2"/>
          <p:cNvSpPr txBox="1">
            <a:spLocks noChangeArrowheads="1"/>
          </p:cNvSpPr>
          <p:nvPr/>
        </p:nvSpPr>
        <p:spPr bwMode="auto">
          <a:xfrm>
            <a:off x="5943600" y="73152"/>
            <a:ext cx="32004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>
                <a:solidFill>
                  <a:srgbClr val="FF9900"/>
                </a:solidFill>
                <a:latin typeface="Arial" charset="0"/>
                <a:cs typeface="Arial" charset="0"/>
              </a:rPr>
              <a:t>Tung </a:t>
            </a:r>
            <a:r>
              <a:rPr lang="en-US" sz="2400" b="1" dirty="0" err="1" smtClean="0">
                <a:solidFill>
                  <a:srgbClr val="FF9900"/>
                </a:solidFill>
                <a:latin typeface="Arial" charset="0"/>
                <a:cs typeface="Arial" charset="0"/>
              </a:rPr>
              <a:t>Hô</a:t>
            </a:r>
            <a:r>
              <a:rPr lang="en-US" sz="2400" b="1" dirty="0" smtClean="0">
                <a:solidFill>
                  <a:srgbClr val="FF9900"/>
                </a:solidFill>
                <a:latin typeface="Arial" charset="0"/>
                <a:cs typeface="Arial" charset="0"/>
              </a:rPr>
              <a:t> </a:t>
            </a:r>
            <a:r>
              <a:rPr lang="en-US" sz="2400" b="1" dirty="0">
                <a:solidFill>
                  <a:srgbClr val="FF9900"/>
                </a:solidFill>
                <a:latin typeface="Arial" charset="0"/>
                <a:cs typeface="Arial" charset="0"/>
              </a:rPr>
              <a:t>Tin </a:t>
            </a:r>
            <a:r>
              <a:rPr lang="en-US" sz="2400" b="1" dirty="0" err="1" smtClean="0">
                <a:solidFill>
                  <a:srgbClr val="FF9900"/>
                </a:solidFill>
                <a:latin typeface="Arial" charset="0"/>
                <a:cs typeface="Arial" charset="0"/>
              </a:rPr>
              <a:t>Mừng</a:t>
            </a:r>
            <a:endParaRPr lang="en-US" sz="2400" b="1" dirty="0">
              <a:solidFill>
                <a:srgbClr val="FF9900"/>
              </a:solidFill>
              <a:latin typeface="Arial" charset="0"/>
              <a:cs typeface="Arial" charset="0"/>
            </a:endParaRPr>
          </a:p>
        </p:txBody>
      </p:sp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0" y="497087"/>
            <a:ext cx="9144000" cy="65556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algn="ctr">
              <a:lnSpc>
                <a:spcPct val="150000"/>
              </a:lnSpc>
              <a:defRPr/>
            </a:pPr>
            <a:r>
              <a:rPr lang="vi-VN" sz="4800" dirty="0">
                <a:solidFill>
                  <a:srgbClr val="FFFF00"/>
                </a:solidFill>
                <a:latin typeface="Arial" charset="0"/>
                <a:cs typeface="Arial" charset="0"/>
              </a:rPr>
              <a:t>Alleluia, Alleluia,</a:t>
            </a:r>
            <a:r>
              <a:rPr lang="en-US" sz="4800" dirty="0">
                <a:solidFill>
                  <a:srgbClr val="FFFF00"/>
                </a:solidFill>
                <a:latin typeface="Arial" charset="0"/>
                <a:cs typeface="Arial" charset="0"/>
              </a:rPr>
              <a:t> </a:t>
            </a:r>
            <a:r>
              <a:rPr lang="vi-VN" sz="4800" dirty="0">
                <a:solidFill>
                  <a:srgbClr val="FFFF00"/>
                </a:solidFill>
                <a:latin typeface="Arial" charset="0"/>
                <a:cs typeface="Arial" charset="0"/>
              </a:rPr>
              <a:t>Alleluia</a:t>
            </a:r>
          </a:p>
          <a:p>
            <a:pPr marL="0" indent="0" algn="ctr">
              <a:lnSpc>
                <a:spcPct val="150000"/>
              </a:lnSpc>
              <a:defRPr/>
            </a:pPr>
            <a:r>
              <a:rPr lang="vi-VN" sz="4600" dirty="0">
                <a:solidFill>
                  <a:srgbClr val="FFFFFF"/>
                </a:solidFill>
                <a:latin typeface="Arial" charset="0"/>
                <a:cs typeface="Arial" charset="0"/>
              </a:rPr>
              <a:t>Thiên Chúa yêu thế gian</a:t>
            </a:r>
          </a:p>
          <a:p>
            <a:pPr marL="0" indent="0" algn="ctr">
              <a:lnSpc>
                <a:spcPct val="150000"/>
              </a:lnSpc>
              <a:defRPr/>
            </a:pPr>
            <a:r>
              <a:rPr lang="vi-VN" sz="4600" dirty="0">
                <a:solidFill>
                  <a:srgbClr val="FFFFFF"/>
                </a:solidFill>
                <a:latin typeface="Arial" charset="0"/>
                <a:cs typeface="Arial" charset="0"/>
              </a:rPr>
              <a:t>đến nỗi đã ban Con Một,</a:t>
            </a:r>
          </a:p>
          <a:p>
            <a:pPr marL="0" indent="0" algn="ctr">
              <a:lnSpc>
                <a:spcPct val="150000"/>
              </a:lnSpc>
              <a:defRPr/>
            </a:pPr>
            <a:r>
              <a:rPr lang="vi-VN" sz="4600" dirty="0">
                <a:solidFill>
                  <a:srgbClr val="FFFFFF"/>
                </a:solidFill>
                <a:latin typeface="Arial" charset="0"/>
                <a:cs typeface="Arial" charset="0"/>
              </a:rPr>
              <a:t>để ai tin vào Con của Người</a:t>
            </a:r>
          </a:p>
          <a:p>
            <a:pPr marL="0" indent="0" algn="ctr">
              <a:lnSpc>
                <a:spcPct val="150000"/>
              </a:lnSpc>
              <a:defRPr/>
            </a:pPr>
            <a:r>
              <a:rPr lang="vi-VN" sz="4600" dirty="0">
                <a:solidFill>
                  <a:srgbClr val="FFFFFF"/>
                </a:solidFill>
                <a:latin typeface="Arial" charset="0"/>
                <a:cs typeface="Arial" charset="0"/>
              </a:rPr>
              <a:t>thì được sống muôn đời.</a:t>
            </a:r>
            <a:endParaRPr lang="en-US" sz="46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50000"/>
              </a:lnSpc>
              <a:defRPr/>
            </a:pPr>
            <a:r>
              <a:rPr lang="vi-VN" sz="4800" dirty="0" smtClean="0">
                <a:solidFill>
                  <a:srgbClr val="FFFF00"/>
                </a:solidFill>
                <a:latin typeface="Arial" charset="0"/>
                <a:cs typeface="Arial" charset="0"/>
              </a:rPr>
              <a:t>Alleluia</a:t>
            </a:r>
            <a:r>
              <a:rPr lang="vi-VN" sz="4800" dirty="0">
                <a:solidFill>
                  <a:srgbClr val="FFFF00"/>
                </a:solidFill>
                <a:latin typeface="Arial" charset="0"/>
                <a:cs typeface="Arial" charset="0"/>
              </a:rPr>
              <a:t>, Alleluia,</a:t>
            </a:r>
            <a:r>
              <a:rPr lang="en-US" sz="4800" dirty="0">
                <a:solidFill>
                  <a:srgbClr val="FFFF00"/>
                </a:solidFill>
                <a:latin typeface="Arial" charset="0"/>
                <a:cs typeface="Arial" charset="0"/>
              </a:rPr>
              <a:t> </a:t>
            </a:r>
            <a:r>
              <a:rPr lang="vi-VN" sz="4800" dirty="0">
                <a:solidFill>
                  <a:srgbClr val="FFFF00"/>
                </a:solidFill>
                <a:latin typeface="Arial" charset="0"/>
                <a:cs typeface="Arial" charset="0"/>
              </a:rPr>
              <a:t>Alleluia</a:t>
            </a:r>
            <a:endParaRPr lang="en-US" sz="4800" dirty="0">
              <a:solidFill>
                <a:srgbClr val="FFFF00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6912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0" y="182880"/>
            <a:ext cx="9144000" cy="65125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>
              <a:lnSpc>
                <a:spcPct val="125000"/>
              </a:lnSpc>
              <a:defRPr/>
            </a:pPr>
            <a:r>
              <a:rPr lang="en-US" sz="2800" dirty="0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A reading from the Holy Gospel according to Luke</a:t>
            </a:r>
            <a:endParaRPr lang="en-US" sz="2800" dirty="0" smtClean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  <a:p>
            <a:pPr marL="0" indent="0">
              <a:lnSpc>
                <a:spcPct val="140000"/>
              </a:lnSpc>
              <a:defRPr/>
            </a:pP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At that time, Jesus came to Jericho and intended to pass through the town.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Now a man there named </a:t>
            </a:r>
            <a:r>
              <a:rPr lang="en-US" sz="3900" dirty="0" err="1">
                <a:solidFill>
                  <a:srgbClr val="FFFFFF"/>
                </a:solidFill>
                <a:latin typeface="Arial" charset="0"/>
                <a:cs typeface="Arial" charset="0"/>
              </a:rPr>
              <a:t>Zacchaeus</a:t>
            </a: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,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who was a chief tax </a:t>
            </a: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collector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and </a:t>
            </a: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also a wealthy man,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was seeking to see who Jesus was;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but he could not see </a:t>
            </a: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Him</a:t>
            </a:r>
            <a:endParaRPr lang="en-US" sz="3600" b="1" dirty="0">
              <a:solidFill>
                <a:srgbClr val="FF99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5125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0" y="182880"/>
            <a:ext cx="9144000" cy="68141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>
              <a:lnSpc>
                <a:spcPct val="140000"/>
              </a:lnSpc>
              <a:defRPr/>
            </a:pP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because </a:t>
            </a: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of the </a:t>
            </a: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crowd,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for </a:t>
            </a: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he was short in stature.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So he ran ahead and climbed </a:t>
            </a: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a sycamore </a:t>
            </a: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tree in order to see Jesus,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who was about to pass that way.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When he reached the </a:t>
            </a: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place,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Jesus </a:t>
            </a: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looked up and said,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“</a:t>
            </a:r>
            <a:r>
              <a:rPr lang="en-US" sz="3900" dirty="0" err="1" smtClean="0">
                <a:solidFill>
                  <a:srgbClr val="FFFFFF"/>
                </a:solidFill>
                <a:latin typeface="Arial" charset="0"/>
                <a:cs typeface="Arial" charset="0"/>
              </a:rPr>
              <a:t>Zacchaeus</a:t>
            </a: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, come down quickly</a:t>
            </a: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,</a:t>
            </a:r>
            <a:endParaRPr lang="en-US" sz="3600" b="1" dirty="0">
              <a:solidFill>
                <a:srgbClr val="FF99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833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0" y="182880"/>
            <a:ext cx="9144000" cy="68141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>
              <a:lnSpc>
                <a:spcPct val="140000"/>
              </a:lnSpc>
              <a:defRPr/>
            </a:pP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for </a:t>
            </a: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today I must stay at your house</a:t>
            </a: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.”</a:t>
            </a:r>
            <a:endParaRPr lang="en-US" sz="3900" dirty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>
              <a:lnSpc>
                <a:spcPct val="140000"/>
              </a:lnSpc>
              <a:defRPr/>
            </a:pP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And he came down quickly and received </a:t>
            </a: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Him </a:t>
            </a: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with joy.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When they all saw this, they began to grumble, saying,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“He </a:t>
            </a: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has gone to stay at the house of a sinner</a:t>
            </a: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.”</a:t>
            </a:r>
            <a:endParaRPr lang="en-US" sz="3900" dirty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>
              <a:lnSpc>
                <a:spcPct val="140000"/>
              </a:lnSpc>
              <a:defRPr/>
            </a:pP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But </a:t>
            </a:r>
            <a:r>
              <a:rPr lang="en-US" sz="3900" dirty="0" err="1">
                <a:solidFill>
                  <a:srgbClr val="FFFFFF"/>
                </a:solidFill>
                <a:latin typeface="Arial" charset="0"/>
                <a:cs typeface="Arial" charset="0"/>
              </a:rPr>
              <a:t>Zacchaeus</a:t>
            </a: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 stood there and said </a:t>
            </a: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to</a:t>
            </a:r>
            <a:endParaRPr lang="en-US" sz="3600" b="1" dirty="0">
              <a:solidFill>
                <a:srgbClr val="FF99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7259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0" y="182880"/>
            <a:ext cx="9144000" cy="68141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>
              <a:lnSpc>
                <a:spcPct val="140000"/>
              </a:lnSpc>
              <a:defRPr/>
            </a:pP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the </a:t>
            </a: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Lord,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“Behold</a:t>
            </a: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, half of my </a:t>
            </a: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possessions, Lord,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I </a:t>
            </a: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shall give to the poor,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and if I have extorted anything from </a:t>
            </a: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anyone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I </a:t>
            </a: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shall repay it four times over</a:t>
            </a: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.”</a:t>
            </a:r>
            <a:endParaRPr lang="en-US" sz="3900" dirty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>
              <a:lnSpc>
                <a:spcPct val="140000"/>
              </a:lnSpc>
              <a:defRPr/>
            </a:pP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And Jesus said to him,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“Today </a:t>
            </a: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salvation has come to this </a:t>
            </a: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house</a:t>
            </a:r>
            <a:endParaRPr lang="en-US" sz="3600" b="1" dirty="0">
              <a:solidFill>
                <a:srgbClr val="FF99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6617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0" y="182880"/>
            <a:ext cx="9144000" cy="67495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>
              <a:lnSpc>
                <a:spcPct val="140000"/>
              </a:lnSpc>
              <a:defRPr/>
            </a:pP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because </a:t>
            </a: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this man too is a descendant </a:t>
            </a: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of Abraham.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For the Son of Man has come to seek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and to save what was lost.”</a:t>
            </a:r>
          </a:p>
          <a:p>
            <a:pPr marL="0" indent="0">
              <a:lnSpc>
                <a:spcPct val="140000"/>
              </a:lnSpc>
              <a:defRPr/>
            </a:pPr>
            <a:endParaRPr lang="en-US" sz="3900" dirty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>
              <a:lnSpc>
                <a:spcPct val="140000"/>
              </a:lnSpc>
              <a:defRPr/>
            </a:pPr>
            <a:endParaRPr lang="en-US" sz="39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>
              <a:lnSpc>
                <a:spcPct val="140000"/>
              </a:lnSpc>
              <a:defRPr/>
            </a:pPr>
            <a:endParaRPr lang="en-US" sz="39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>
              <a:lnSpc>
                <a:spcPct val="140000"/>
              </a:lnSpc>
              <a:defRPr/>
            </a:pPr>
            <a:r>
              <a:rPr lang="en-US" sz="3600" b="1" dirty="0" err="1" smtClean="0">
                <a:solidFill>
                  <a:srgbClr val="FF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3600" b="1" dirty="0" smtClean="0">
                <a:solidFill>
                  <a:srgbClr val="FF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FF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600" b="1" dirty="0" smtClean="0">
                <a:solidFill>
                  <a:srgbClr val="FF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FF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sz="3600" b="1" dirty="0" smtClean="0">
                <a:solidFill>
                  <a:srgbClr val="FF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FF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Chúa</a:t>
            </a:r>
            <a:endParaRPr lang="en-US" sz="3600" b="1" dirty="0">
              <a:solidFill>
                <a:srgbClr val="FF99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7588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155448" y="722531"/>
            <a:ext cx="8970264" cy="5766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eaLnBrk="1" hangingPunct="1">
              <a:lnSpc>
                <a:spcPct val="150000"/>
              </a:lnSpc>
              <a:defRPr/>
            </a:pPr>
            <a:r>
              <a:rPr lang="vi-VN" sz="4200" dirty="0">
                <a:solidFill>
                  <a:schemeClr val="bg1"/>
                </a:solidFill>
                <a:latin typeface="Arial" charset="0"/>
                <a:cs typeface="Arial" charset="0"/>
              </a:rPr>
              <a:t>cùng thuộc hạ đang rảo quanh thế giới</a:t>
            </a:r>
            <a:r>
              <a:rPr lang="en-US" sz="4200" dirty="0">
                <a:solidFill>
                  <a:schemeClr val="bg1"/>
                </a:solidFill>
                <a:latin typeface="Arial" charset="0"/>
                <a:cs typeface="Arial" charset="0"/>
              </a:rPr>
              <a:t>,</a:t>
            </a:r>
            <a:endParaRPr lang="vi-VN" sz="4200" dirty="0">
              <a:solidFill>
                <a:schemeClr val="bg1"/>
              </a:solidFill>
              <a:latin typeface="Arial" charset="0"/>
              <a:cs typeface="Arial" charset="0"/>
            </a:endParaRPr>
          </a:p>
          <a:p>
            <a:pPr marL="0" indent="0" eaLnBrk="1" hangingPunct="1">
              <a:lnSpc>
                <a:spcPct val="150000"/>
              </a:lnSpc>
              <a:defRPr/>
            </a:pPr>
            <a:r>
              <a:rPr lang="vi-VN" sz="4200" dirty="0">
                <a:solidFill>
                  <a:schemeClr val="bg1"/>
                </a:solidFill>
                <a:latin typeface="Arial" charset="0"/>
                <a:cs typeface="Arial" charset="0"/>
              </a:rPr>
              <a:t>tìm mọi cách làm hại các linh hồn,</a:t>
            </a:r>
          </a:p>
          <a:p>
            <a:pPr marL="0" indent="0" eaLnBrk="1" hangingPunct="1">
              <a:lnSpc>
                <a:spcPct val="150000"/>
              </a:lnSpc>
              <a:defRPr/>
            </a:pPr>
            <a:r>
              <a:rPr lang="vi-VN" sz="4200" dirty="0">
                <a:solidFill>
                  <a:schemeClr val="bg1"/>
                </a:solidFill>
                <a:latin typeface="Arial" charset="0"/>
                <a:cs typeface="Arial" charset="0"/>
              </a:rPr>
              <a:t>và giam chúng trong hoả ngục đời đời</a:t>
            </a:r>
            <a:r>
              <a:rPr lang="vi-VN" sz="4200" dirty="0" smtClean="0">
                <a:solidFill>
                  <a:schemeClr val="bg1"/>
                </a:solidFill>
                <a:latin typeface="Arial" charset="0"/>
                <a:cs typeface="Arial" charset="0"/>
              </a:rPr>
              <a:t>.</a:t>
            </a:r>
            <a:endParaRPr lang="vi-VN" sz="4200" dirty="0">
              <a:solidFill>
                <a:schemeClr val="bg1"/>
              </a:solidFill>
              <a:latin typeface="Arial" charset="0"/>
              <a:cs typeface="Arial" charset="0"/>
            </a:endParaRPr>
          </a:p>
          <a:p>
            <a:pPr marL="0" indent="0" eaLnBrk="1" hangingPunct="1">
              <a:lnSpc>
                <a:spcPct val="125000"/>
              </a:lnSpc>
              <a:defRPr/>
            </a:pPr>
            <a:r>
              <a:rPr lang="vi-VN" sz="4300" b="1" dirty="0">
                <a:solidFill>
                  <a:srgbClr val="FF9900"/>
                </a:solidFill>
                <a:latin typeface="Arial" charset="0"/>
                <a:cs typeface="Arial" charset="0"/>
              </a:rPr>
              <a:t>Amen.</a:t>
            </a:r>
            <a:endParaRPr lang="en-US" sz="4300" b="1" i="1" dirty="0">
              <a:solidFill>
                <a:srgbClr val="FF9900"/>
              </a:solidFill>
              <a:latin typeface="Arial" charset="0"/>
              <a:cs typeface="Arial" charset="0"/>
            </a:endParaRP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0" y="109728"/>
            <a:ext cx="9125712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2600" b="1" dirty="0">
                <a:solidFill>
                  <a:srgbClr val="FF9900"/>
                </a:solidFill>
                <a:latin typeface="Arial" charset="0"/>
                <a:cs typeface="Arial" charset="0"/>
              </a:rPr>
              <a:t>Kinh Cầu </a:t>
            </a:r>
            <a:r>
              <a:rPr lang="it-IT" sz="2600" b="1" dirty="0">
                <a:solidFill>
                  <a:srgbClr val="FF9900"/>
                </a:solidFill>
                <a:latin typeface="Arial" charset="0"/>
                <a:cs typeface="Arial" charset="0"/>
              </a:rPr>
              <a:t>Tổng Lãnh Thiên Thần </a:t>
            </a:r>
            <a:r>
              <a:rPr lang="it-IT" sz="2600" b="1" dirty="0" smtClean="0">
                <a:solidFill>
                  <a:srgbClr val="FF9900"/>
                </a:solidFill>
                <a:latin typeface="Arial" charset="0"/>
                <a:cs typeface="Arial" charset="0"/>
              </a:rPr>
              <a:t>Micae</a:t>
            </a:r>
            <a:endParaRPr lang="en-US" sz="2600" b="1" dirty="0">
              <a:solidFill>
                <a:srgbClr val="FF9900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7217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65487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0" y="73152"/>
            <a:ext cx="9144000" cy="71281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>
              <a:lnSpc>
                <a:spcPct val="120000"/>
              </a:lnSpc>
              <a:defRPr/>
            </a:pPr>
            <a:r>
              <a:rPr lang="en-US" sz="2600" dirty="0" err="1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Kinh</a:t>
            </a:r>
            <a:r>
              <a:rPr lang="en-US" sz="2600" dirty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Tin Kính </a:t>
            </a:r>
            <a:r>
              <a:rPr lang="en-US" sz="2600" dirty="0" err="1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Công</a:t>
            </a:r>
            <a:r>
              <a:rPr lang="en-US" sz="2600" dirty="0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600" dirty="0" err="1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Đồng</a:t>
            </a:r>
            <a:r>
              <a:rPr lang="en-US" sz="2600" dirty="0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600" dirty="0" err="1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Nicea</a:t>
            </a:r>
            <a:endParaRPr lang="en-US" sz="2600" dirty="0" smtClean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  <a:p>
            <a:pPr marL="0" indent="0">
              <a:lnSpc>
                <a:spcPct val="135000"/>
              </a:lnSpc>
              <a:defRPr/>
            </a:pPr>
            <a:r>
              <a:rPr lang="vi-VN" sz="3900" dirty="0">
                <a:solidFill>
                  <a:srgbClr val="FFFFFF"/>
                </a:solidFill>
                <a:latin typeface="Arial" charset="0"/>
                <a:cs typeface="Arial" charset="0"/>
              </a:rPr>
              <a:t>Tôi tin kính một Thiên 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Chúa</a:t>
            </a:r>
            <a:endParaRPr lang="en-US" sz="3900" dirty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>
              <a:lnSpc>
                <a:spcPct val="135000"/>
              </a:lnSpc>
              <a:defRPr/>
            </a:pP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là </a:t>
            </a:r>
            <a:r>
              <a:rPr lang="vi-VN" sz="3900" dirty="0">
                <a:solidFill>
                  <a:srgbClr val="FFFFFF"/>
                </a:solidFill>
                <a:latin typeface="Arial" charset="0"/>
                <a:cs typeface="Arial" charset="0"/>
              </a:rPr>
              <a:t>Cha toàn năng,</a:t>
            </a:r>
          </a:p>
          <a:p>
            <a:pPr marL="0" indent="0">
              <a:lnSpc>
                <a:spcPct val="135000"/>
              </a:lnSpc>
              <a:defRPr/>
            </a:pPr>
            <a:r>
              <a:rPr lang="vi-VN" sz="3900" dirty="0">
                <a:solidFill>
                  <a:srgbClr val="FFFFFF"/>
                </a:solidFill>
                <a:latin typeface="Arial" charset="0"/>
                <a:cs typeface="Arial" charset="0"/>
              </a:rPr>
              <a:t>Ðấng tạo thành trời đất,</a:t>
            </a:r>
          </a:p>
          <a:p>
            <a:pPr marL="0" indent="0">
              <a:lnSpc>
                <a:spcPct val="135000"/>
              </a:lnSpc>
              <a:defRPr/>
            </a:pPr>
            <a:r>
              <a:rPr lang="vi-VN" sz="3900" dirty="0">
                <a:solidFill>
                  <a:srgbClr val="FFFFFF"/>
                </a:solidFill>
                <a:latin typeface="Arial" charset="0"/>
                <a:cs typeface="Arial" charset="0"/>
              </a:rPr>
              <a:t>muôn vật hữu hình và vô hình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.</a:t>
            </a:r>
            <a:endParaRPr lang="vi-VN" sz="3900" dirty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>
              <a:lnSpc>
                <a:spcPct val="135000"/>
              </a:lnSpc>
              <a:defRPr/>
            </a:pPr>
            <a:r>
              <a:rPr lang="vi-VN" sz="3900" dirty="0">
                <a:solidFill>
                  <a:srgbClr val="FFFFFF"/>
                </a:solidFill>
                <a:latin typeface="Arial" charset="0"/>
                <a:cs typeface="Arial" charset="0"/>
              </a:rPr>
              <a:t>Tôi tin kính một Chúa Giêsu Kitô,</a:t>
            </a:r>
          </a:p>
          <a:p>
            <a:pPr marL="0" indent="0">
              <a:lnSpc>
                <a:spcPct val="135000"/>
              </a:lnSpc>
              <a:defRPr/>
            </a:pPr>
            <a:r>
              <a:rPr lang="vi-VN" sz="3900" dirty="0">
                <a:solidFill>
                  <a:srgbClr val="FFFFFF"/>
                </a:solidFill>
                <a:latin typeface="Arial" charset="0"/>
                <a:cs typeface="Arial" charset="0"/>
              </a:rPr>
              <a:t>Con Một Thiên Chúa,</a:t>
            </a:r>
          </a:p>
          <a:p>
            <a:pPr marL="0" indent="0">
              <a:lnSpc>
                <a:spcPct val="135000"/>
              </a:lnSpc>
              <a:defRPr/>
            </a:pPr>
            <a:r>
              <a:rPr lang="vi-VN" sz="3900" dirty="0">
                <a:solidFill>
                  <a:srgbClr val="FFFFFF"/>
                </a:solidFill>
                <a:latin typeface="Arial" charset="0"/>
                <a:cs typeface="Arial" charset="0"/>
              </a:rPr>
              <a:t>sinh bởi Ðức Chúa Cha từ 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trước muôn đời.</a:t>
            </a:r>
            <a:endParaRPr lang="en-US" sz="3900" dirty="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0878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0" y="109728"/>
            <a:ext cx="9144000" cy="6774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>
              <a:lnSpc>
                <a:spcPct val="145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Người là Thiên Chúa bởi Thiên</a:t>
            </a:r>
            <a:r>
              <a:rPr lang="en-US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Chúa</a:t>
            </a:r>
            <a:r>
              <a:rPr lang="en-US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,</a:t>
            </a:r>
            <a:endParaRPr lang="vi-VN" sz="38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>
              <a:lnSpc>
                <a:spcPct val="145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Ánh sáng bởi Ánh sáng,</a:t>
            </a:r>
          </a:p>
          <a:p>
            <a:pPr marL="0" indent="0">
              <a:lnSpc>
                <a:spcPct val="145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Thiên Chúa thật bởi Thiên Chúa thật</a:t>
            </a:r>
            <a:r>
              <a:rPr lang="en-US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,</a:t>
            </a:r>
            <a:endParaRPr lang="vi-VN" sz="38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>
              <a:lnSpc>
                <a:spcPct val="145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được sinh ra mà không phải được tạo thành,</a:t>
            </a:r>
          </a:p>
          <a:p>
            <a:pPr marL="0" indent="0">
              <a:lnSpc>
                <a:spcPct val="145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đồng bản thể với Ðức Chúa Cha</a:t>
            </a:r>
            <a:r>
              <a:rPr lang="en-US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,</a:t>
            </a:r>
            <a:endParaRPr lang="vi-VN" sz="38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>
              <a:lnSpc>
                <a:spcPct val="145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nhờ Người mà muôn vật được tạo thành.</a:t>
            </a:r>
          </a:p>
          <a:p>
            <a:pPr marL="0" indent="0">
              <a:lnSpc>
                <a:spcPct val="145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Vì loài người chúng ta</a:t>
            </a:r>
            <a:r>
              <a:rPr lang="en-US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,</a:t>
            </a:r>
            <a:endParaRPr lang="en-US" sz="3800" dirty="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4566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0" y="109728"/>
            <a:ext cx="9144000" cy="69505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>
              <a:lnSpc>
                <a:spcPct val="140000"/>
              </a:lnSpc>
              <a:defRPr/>
            </a:pP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và để cứu độ chúng ta,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Người đã từ trời xuống thế.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Bởi phép Ðức Chúa Thánh Thần,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Người đã nhập thể trong lòng Trinh Nữ Maria</a:t>
            </a: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,</a:t>
            </a:r>
            <a:endParaRPr lang="vi-VN" sz="39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>
              <a:lnSpc>
                <a:spcPct val="140000"/>
              </a:lnSpc>
              <a:defRPr/>
            </a:pP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và đã làm người.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Người chịu đóng đinh vào thập giá vì chúng ta,</a:t>
            </a:r>
          </a:p>
        </p:txBody>
      </p:sp>
    </p:spTree>
    <p:extLst>
      <p:ext uri="{BB962C8B-B14F-4D97-AF65-F5344CB8AC3E}">
        <p14:creationId xmlns:p14="http://schemas.microsoft.com/office/powerpoint/2010/main" val="882074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0" y="109728"/>
            <a:ext cx="9144000" cy="70330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>
              <a:lnSpc>
                <a:spcPct val="130000"/>
              </a:lnSpc>
              <a:defRPr/>
            </a:pP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thời quan Phongxiô Philatô;</a:t>
            </a:r>
            <a:endParaRPr lang="en-US" sz="3800" dirty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>
              <a:lnSpc>
                <a:spcPct val="130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Người chịu khổ hình và mai táng,</a:t>
            </a:r>
          </a:p>
          <a:p>
            <a:pPr marL="0" indent="0">
              <a:lnSpc>
                <a:spcPct val="130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ngày thứ ba Người sống lại như lời Thánh Kinh.</a:t>
            </a:r>
          </a:p>
          <a:p>
            <a:pPr marL="0" indent="0">
              <a:lnSpc>
                <a:spcPct val="130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Người lên trời,</a:t>
            </a:r>
            <a:endParaRPr lang="en-US" sz="38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>
              <a:lnSpc>
                <a:spcPct val="130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ngự bên hữu Ðức Chúa Cha,</a:t>
            </a:r>
          </a:p>
          <a:p>
            <a:pPr marL="0" indent="0">
              <a:lnSpc>
                <a:spcPct val="130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và Người sẽ lại đến trong vinh quang</a:t>
            </a:r>
            <a:r>
              <a:rPr lang="en-US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,</a:t>
            </a:r>
            <a:endParaRPr lang="vi-VN" sz="38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>
              <a:lnSpc>
                <a:spcPct val="130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để phán xét kẻ sống và kẻ chết</a:t>
            </a:r>
            <a:r>
              <a:rPr lang="en-US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.</a:t>
            </a:r>
            <a:endParaRPr lang="vi-VN" sz="38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>
              <a:lnSpc>
                <a:spcPct val="130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Nước Người sẽ không bao giờ cùng.</a:t>
            </a:r>
            <a:endParaRPr lang="en-US" sz="3800" dirty="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9343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0" y="109728"/>
            <a:ext cx="9144000" cy="6855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>
              <a:lnSpc>
                <a:spcPct val="130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Tôi </a:t>
            </a: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tin kính Ðức Chúa Thánh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Thần</a:t>
            </a:r>
            <a:endParaRPr lang="en-US" sz="3800" dirty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>
              <a:lnSpc>
                <a:spcPct val="130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là Thiên Chúa</a:t>
            </a:r>
            <a:r>
              <a:rPr lang="en-US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,</a:t>
            </a:r>
          </a:p>
          <a:p>
            <a:pPr marL="0" indent="0">
              <a:lnSpc>
                <a:spcPct val="130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và là Ðấng ban sự sống,</a:t>
            </a:r>
          </a:p>
          <a:p>
            <a:pPr marL="0" indent="0">
              <a:lnSpc>
                <a:spcPct val="130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Người bởi Ðức Chúa Cha</a:t>
            </a:r>
            <a:endParaRPr lang="en-US" sz="3800" dirty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>
              <a:lnSpc>
                <a:spcPct val="130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Và</a:t>
            </a:r>
            <a:r>
              <a:rPr lang="en-US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Ðức Chúa Con mà ra.</a:t>
            </a:r>
          </a:p>
          <a:p>
            <a:pPr marL="0" indent="0">
              <a:lnSpc>
                <a:spcPct val="130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Người được phụng thờ</a:t>
            </a:r>
            <a:r>
              <a:rPr lang="en-US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,</a:t>
            </a:r>
          </a:p>
          <a:p>
            <a:pPr marL="0" indent="0">
              <a:lnSpc>
                <a:spcPct val="130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và tôn vinh</a:t>
            </a:r>
            <a:r>
              <a:rPr lang="en-US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cùng với Ðức Chúa Cha</a:t>
            </a:r>
            <a:endParaRPr lang="en-US" sz="38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>
              <a:lnSpc>
                <a:spcPct val="130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và Ðức Chúa Con</a:t>
            </a:r>
            <a:r>
              <a:rPr lang="en-US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.</a:t>
            </a:r>
            <a:endParaRPr lang="vi-VN" sz="38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>
              <a:lnSpc>
                <a:spcPct val="130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Người đã dùng các tiên tri mà phán dạy.</a:t>
            </a:r>
            <a:endParaRPr lang="en-US" sz="3800" dirty="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298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0" y="109728"/>
            <a:ext cx="9144000" cy="66221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>
              <a:lnSpc>
                <a:spcPct val="140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Tôi tin Hội thánh duy nhất,</a:t>
            </a:r>
            <a:endParaRPr lang="en-US" sz="3800" dirty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>
              <a:lnSpc>
                <a:spcPct val="140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thánh thiện,</a:t>
            </a:r>
            <a:r>
              <a:rPr lang="en-US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công giáo và tông</a:t>
            </a:r>
            <a:r>
              <a:rPr lang="en-US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truyền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Tôi tuyên xưng có một Phép Rửa để tha tội.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Tôi trông đợi kẻ chết sống lại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và sự sống đời sau.</a:t>
            </a:r>
            <a:r>
              <a:rPr lang="en-US" sz="43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/>
            </a:r>
            <a:br>
              <a:rPr lang="en-US" sz="4300" dirty="0" smtClean="0">
                <a:solidFill>
                  <a:srgbClr val="FFFFFF"/>
                </a:solidFill>
                <a:latin typeface="Arial" charset="0"/>
                <a:cs typeface="Arial" charset="0"/>
              </a:rPr>
            </a:br>
            <a:endParaRPr lang="vi-VN" sz="43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>
              <a:lnSpc>
                <a:spcPct val="114000"/>
              </a:lnSpc>
              <a:defRPr/>
            </a:pPr>
            <a:r>
              <a:rPr lang="vi-VN" sz="4300" dirty="0" smtClean="0">
                <a:solidFill>
                  <a:srgbClr val="FF9933"/>
                </a:solidFill>
                <a:latin typeface="Arial" charset="0"/>
                <a:cs typeface="Arial" charset="0"/>
              </a:rPr>
              <a:t>Amen.</a:t>
            </a:r>
            <a:endParaRPr lang="en-US" sz="4300" dirty="0">
              <a:solidFill>
                <a:srgbClr val="FF9933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0978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40893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7391400" y="182880"/>
            <a:ext cx="17343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 err="1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Ca</a:t>
            </a:r>
            <a:r>
              <a:rPr lang="en-US" sz="24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Tiến Lễ</a:t>
            </a:r>
            <a:endParaRPr lang="en-US" sz="2400" b="1" dirty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14796" y="583317"/>
            <a:ext cx="9144000" cy="6232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algn="ctr">
              <a:lnSpc>
                <a:spcPct val="150000"/>
              </a:lnSpc>
              <a:defRPr/>
            </a:pPr>
            <a:r>
              <a:rPr lang="en-US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1.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Lời </a:t>
            </a: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thiêng dâng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Chúa</a:t>
            </a:r>
            <a:endParaRPr lang="en-US" sz="38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50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từ </a:t>
            </a: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trong đáy tim âm thầm.</a:t>
            </a:r>
          </a:p>
          <a:p>
            <a:pPr marL="0" indent="0" algn="ctr">
              <a:lnSpc>
                <a:spcPct val="150000"/>
              </a:lnSpc>
              <a:defRPr/>
            </a:pP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Lời cầu xin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Chúa</a:t>
            </a:r>
            <a:endParaRPr lang="en-US" sz="38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50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tựa </a:t>
            </a: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như nén hương lan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trầm</a:t>
            </a:r>
            <a:r>
              <a:rPr lang="en-US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.</a:t>
            </a:r>
            <a:endParaRPr lang="vi-VN" sz="3800" dirty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50000"/>
              </a:lnSpc>
              <a:defRPr/>
            </a:pP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Hồn con bay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vút</a:t>
            </a:r>
            <a:endParaRPr lang="en-US" sz="38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50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về </a:t>
            </a: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nơi nhan Chúa nương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thân</a:t>
            </a:r>
            <a:r>
              <a:rPr lang="en-US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.</a:t>
            </a:r>
            <a:endParaRPr lang="vi-VN" sz="3800" dirty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50000"/>
              </a:lnSpc>
              <a:defRPr/>
            </a:pP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Và uống no say tin yêu nồng ấm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.</a:t>
            </a:r>
            <a:endParaRPr lang="vi-VN" sz="3800" dirty="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0" y="99752"/>
            <a:ext cx="9125712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vi-VN" sz="26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Lời Thiêng</a:t>
            </a:r>
            <a:endParaRPr lang="en-US" sz="2600" b="1" i="1" dirty="0">
              <a:solidFill>
                <a:srgbClr val="FFFFFF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9998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7391400" y="182880"/>
            <a:ext cx="17343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 err="1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Ca</a:t>
            </a:r>
            <a:r>
              <a:rPr lang="en-US" sz="24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Tiến Lễ</a:t>
            </a:r>
            <a:endParaRPr lang="en-US" sz="2400" b="1" dirty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14796" y="583317"/>
            <a:ext cx="9144000" cy="6232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algn="ctr">
              <a:lnSpc>
                <a:spcPct val="150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Từ </a:t>
            </a: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khi con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biết</a:t>
            </a:r>
            <a:endParaRPr lang="en-US" sz="38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50000"/>
              </a:lnSpc>
              <a:defRPr/>
            </a:pPr>
            <a:r>
              <a:rPr lang="en-US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ình </a:t>
            </a: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yêu Chúa ban cao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vời</a:t>
            </a:r>
            <a:r>
              <a:rPr lang="en-US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.</a:t>
            </a:r>
            <a:endParaRPr lang="vi-VN" sz="3800" dirty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50000"/>
              </a:lnSpc>
              <a:defRPr/>
            </a:pP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Và từ khi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biết</a:t>
            </a:r>
            <a:endParaRPr lang="en-US" sz="38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50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đời </a:t>
            </a: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con Chúa luôn an bài.</a:t>
            </a:r>
          </a:p>
          <a:p>
            <a:pPr marL="0" indent="0" algn="ctr">
              <a:lnSpc>
                <a:spcPct val="150000"/>
              </a:lnSpc>
              <a:defRPr/>
            </a:pP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Hồn con sẽ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mãi</a:t>
            </a:r>
            <a:endParaRPr lang="en-US" sz="38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50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cầu </a:t>
            </a: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xin tha thiết danh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Ngài</a:t>
            </a:r>
            <a:r>
              <a:rPr lang="en-US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.</a:t>
            </a:r>
            <a:endParaRPr lang="vi-VN" sz="3800" dirty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50000"/>
              </a:lnSpc>
              <a:defRPr/>
            </a:pP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Cùng Chúa con không lo chi đường dài.</a:t>
            </a: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0" y="99752"/>
            <a:ext cx="9125712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vi-VN" sz="26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Lời Thiêng</a:t>
            </a:r>
            <a:endParaRPr lang="en-US" sz="2600" b="1" i="1" dirty="0">
              <a:solidFill>
                <a:srgbClr val="FFFFFF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1538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-38100" y="73152"/>
            <a:ext cx="9163050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vi-VN" sz="2600" b="1" i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 Nơi </a:t>
            </a:r>
            <a:r>
              <a:rPr lang="vi-VN" sz="2600" b="1" i="1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Đây</a:t>
            </a:r>
            <a:endParaRPr lang="en-US" sz="2600" b="1" i="1" dirty="0">
              <a:solidFill>
                <a:srgbClr val="FFFF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-28575" y="228600"/>
            <a:ext cx="9144000" cy="69803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75000"/>
              </a:lnSpc>
              <a:defRPr/>
            </a:pPr>
            <a:r>
              <a:rPr lang="en-US" sz="2400" i="1" dirty="0" err="1">
                <a:solidFill>
                  <a:srgbClr val="FF9900"/>
                </a:solidFill>
                <a:latin typeface="Arial" charset="0"/>
                <a:cs typeface="Arial" charset="0"/>
              </a:rPr>
              <a:t>Điệp</a:t>
            </a:r>
            <a:r>
              <a:rPr lang="en-US" sz="2400" i="1" dirty="0">
                <a:solidFill>
                  <a:srgbClr val="FF9900"/>
                </a:solidFill>
                <a:latin typeface="Arial" charset="0"/>
                <a:cs typeface="Arial" charset="0"/>
              </a:rPr>
              <a:t> </a:t>
            </a:r>
            <a:r>
              <a:rPr lang="en-US" sz="2400" i="1" dirty="0" err="1">
                <a:solidFill>
                  <a:srgbClr val="FF9900"/>
                </a:solidFill>
                <a:latin typeface="Arial" charset="0"/>
                <a:cs typeface="Arial" charset="0"/>
              </a:rPr>
              <a:t>Khúc</a:t>
            </a:r>
            <a:r>
              <a:rPr lang="en-US" sz="2400" i="1" dirty="0" smtClean="0">
                <a:solidFill>
                  <a:srgbClr val="FF9900"/>
                </a:solidFill>
                <a:latin typeface="Arial" charset="0"/>
                <a:cs typeface="Arial" charset="0"/>
              </a:rPr>
              <a:t>:</a:t>
            </a:r>
            <a:endParaRPr lang="en-US" sz="2400" i="1" dirty="0">
              <a:solidFill>
                <a:srgbClr val="FF9900"/>
              </a:solidFill>
              <a:latin typeface="Arial" charset="0"/>
              <a:cs typeface="Arial" charset="0"/>
            </a:endParaRPr>
          </a:p>
          <a:p>
            <a:pPr algn="ctr">
              <a:lnSpc>
                <a:spcPct val="130000"/>
              </a:lnSpc>
              <a:defRPr/>
            </a:pP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Chúng con về nơi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đây</a:t>
            </a:r>
            <a:endParaRPr lang="en-US" sz="38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algn="ctr">
              <a:lnSpc>
                <a:spcPct val="130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dâng </a:t>
            </a: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ngàn tiếng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ca.</a:t>
            </a:r>
            <a:endParaRPr lang="en-US" sz="38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algn="ctr">
              <a:lnSpc>
                <a:spcPct val="130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Chúng </a:t>
            </a: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con về nơi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đây</a:t>
            </a:r>
            <a:endParaRPr lang="en-US" sz="38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algn="ctr">
              <a:lnSpc>
                <a:spcPct val="130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để </a:t>
            </a: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tạ ơn Thiên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Chúa.</a:t>
            </a:r>
            <a:endParaRPr lang="en-US" sz="38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algn="ctr">
              <a:lnSpc>
                <a:spcPct val="130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Qua </a:t>
            </a: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bao tháng năm mong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chờ,</a:t>
            </a:r>
            <a:endParaRPr lang="en-US" sz="38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algn="ctr">
              <a:lnSpc>
                <a:spcPct val="130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say </a:t>
            </a: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sưa thánh ân vô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bờ,</a:t>
            </a:r>
            <a:endParaRPr lang="en-US" sz="38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algn="ctr">
              <a:lnSpc>
                <a:spcPct val="130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được </a:t>
            </a: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cùng nhau bên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Chúa</a:t>
            </a:r>
            <a:endParaRPr lang="en-US" sz="38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algn="ctr">
              <a:lnSpc>
                <a:spcPct val="130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thỏa </a:t>
            </a: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lòng con ước mơ. </a:t>
            </a:r>
            <a:endParaRPr lang="en-US" sz="3800" dirty="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7239000" y="182880"/>
            <a:ext cx="18867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 err="1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Ca</a:t>
            </a:r>
            <a:r>
              <a:rPr lang="en-US" sz="24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Nhập</a:t>
            </a:r>
            <a:r>
              <a:rPr lang="en-US" sz="24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Lễ</a:t>
            </a:r>
            <a:endParaRPr lang="en-US" sz="2400" b="1" dirty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9847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17755" y="99752"/>
            <a:ext cx="9144000" cy="66941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>
              <a:lnSpc>
                <a:spcPct val="150000"/>
              </a:lnSpc>
              <a:defRPr/>
            </a:pPr>
            <a:r>
              <a:rPr lang="en-US" sz="2200" dirty="0" err="1">
                <a:solidFill>
                  <a:srgbClr val="FF9900"/>
                </a:solidFill>
                <a:latin typeface="Arial" charset="0"/>
                <a:cs typeface="Arial" charset="0"/>
              </a:rPr>
              <a:t>Điệp</a:t>
            </a:r>
            <a:r>
              <a:rPr lang="en-US" sz="2200" dirty="0">
                <a:solidFill>
                  <a:srgbClr val="FF9900"/>
                </a:solidFill>
                <a:latin typeface="Arial" charset="0"/>
                <a:cs typeface="Arial" charset="0"/>
              </a:rPr>
              <a:t> </a:t>
            </a:r>
            <a:r>
              <a:rPr lang="en-US" sz="2200" dirty="0" err="1">
                <a:solidFill>
                  <a:srgbClr val="FF9900"/>
                </a:solidFill>
                <a:latin typeface="Arial" charset="0"/>
                <a:cs typeface="Arial" charset="0"/>
              </a:rPr>
              <a:t>Khúc</a:t>
            </a:r>
            <a:r>
              <a:rPr lang="en-US" sz="2200" dirty="0">
                <a:solidFill>
                  <a:srgbClr val="FF9900"/>
                </a:solidFill>
                <a:latin typeface="Arial" charset="0"/>
                <a:cs typeface="Arial" charset="0"/>
              </a:rPr>
              <a:t>:</a:t>
            </a:r>
          </a:p>
          <a:p>
            <a:pPr marL="0" indent="0" algn="ctr">
              <a:lnSpc>
                <a:spcPct val="165000"/>
              </a:lnSpc>
              <a:defRPr/>
            </a:pPr>
            <a:r>
              <a:rPr lang="vi-VN" sz="4000" dirty="0">
                <a:solidFill>
                  <a:srgbClr val="FFFFFF"/>
                </a:solidFill>
                <a:latin typeface="Arial" charset="0"/>
                <a:cs typeface="Arial" charset="0"/>
              </a:rPr>
              <a:t>Bàn tay con nâng lên </a:t>
            </a: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cao,</a:t>
            </a:r>
            <a:endParaRPr lang="en-US" sz="40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65000"/>
              </a:lnSpc>
              <a:defRPr/>
            </a:pP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dâng </a:t>
            </a:r>
            <a:r>
              <a:rPr lang="vi-VN" sz="4000" dirty="0">
                <a:solidFill>
                  <a:srgbClr val="FFFFFF"/>
                </a:solidFill>
                <a:latin typeface="Arial" charset="0"/>
                <a:cs typeface="Arial" charset="0"/>
              </a:rPr>
              <a:t>Chúa hết những ý </a:t>
            </a: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nghĩ,</a:t>
            </a:r>
            <a:endParaRPr lang="en-US" sz="40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65000"/>
              </a:lnSpc>
              <a:defRPr/>
            </a:pP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dâng </a:t>
            </a:r>
            <a:r>
              <a:rPr lang="vi-VN" sz="4000" dirty="0">
                <a:solidFill>
                  <a:srgbClr val="FFFFFF"/>
                </a:solidFill>
                <a:latin typeface="Arial" charset="0"/>
                <a:cs typeface="Arial" charset="0"/>
              </a:rPr>
              <a:t>Chúa trót xác thân con.</a:t>
            </a:r>
          </a:p>
          <a:p>
            <a:pPr marL="0" indent="0" algn="ctr">
              <a:lnSpc>
                <a:spcPct val="165000"/>
              </a:lnSpc>
              <a:defRPr/>
            </a:pPr>
            <a:r>
              <a:rPr lang="vi-VN" sz="4000" dirty="0">
                <a:solidFill>
                  <a:srgbClr val="FFFFFF"/>
                </a:solidFill>
                <a:latin typeface="Arial" charset="0"/>
                <a:cs typeface="Arial" charset="0"/>
              </a:rPr>
              <a:t>Tương lai còn </a:t>
            </a: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dài</a:t>
            </a:r>
            <a:endParaRPr lang="en-US" sz="40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65000"/>
              </a:lnSpc>
              <a:defRPr/>
            </a:pP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Chúa</a:t>
            </a:r>
            <a:r>
              <a:rPr lang="en-US" sz="4000" dirty="0">
                <a:solidFill>
                  <a:srgbClr val="FFFFFF"/>
                </a:solidFill>
                <a:latin typeface="Arial" charset="0"/>
                <a:cs typeface="Arial" charset="0"/>
              </a:rPr>
              <a:t> </a:t>
            </a: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dắt </a:t>
            </a:r>
            <a:r>
              <a:rPr lang="vi-VN" sz="4000" dirty="0">
                <a:solidFill>
                  <a:srgbClr val="FFFFFF"/>
                </a:solidFill>
                <a:latin typeface="Arial" charset="0"/>
                <a:cs typeface="Arial" charset="0"/>
              </a:rPr>
              <a:t>con đi sợ </a:t>
            </a: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gì</a:t>
            </a:r>
            <a:endParaRPr lang="en-US" sz="40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65000"/>
              </a:lnSpc>
              <a:defRPr/>
            </a:pP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những </a:t>
            </a:r>
            <a:r>
              <a:rPr lang="vi-VN" sz="4000" dirty="0">
                <a:solidFill>
                  <a:srgbClr val="FFFFFF"/>
                </a:solidFill>
                <a:latin typeface="Arial" charset="0"/>
                <a:cs typeface="Arial" charset="0"/>
              </a:rPr>
              <a:t>nỗi gian nguy</a:t>
            </a: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.</a:t>
            </a:r>
            <a:endParaRPr lang="vi-VN" sz="4000" dirty="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7391400" y="182880"/>
            <a:ext cx="17343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 err="1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Ca</a:t>
            </a:r>
            <a:r>
              <a:rPr lang="en-US" sz="24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Tiến Lễ</a:t>
            </a:r>
            <a:endParaRPr lang="en-US" sz="2400" b="1" dirty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0" y="99752"/>
            <a:ext cx="9125712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vi-VN" sz="26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Lời Thiêng</a:t>
            </a:r>
            <a:endParaRPr lang="en-US" sz="2600" b="1" i="1" dirty="0">
              <a:solidFill>
                <a:srgbClr val="FFFFFF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9058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17755" y="592195"/>
            <a:ext cx="9144000" cy="61863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algn="ctr">
              <a:lnSpc>
                <a:spcPct val="165000"/>
              </a:lnSpc>
              <a:defRPr/>
            </a:pP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Đời </a:t>
            </a:r>
            <a:r>
              <a:rPr lang="vi-VN" sz="4000" dirty="0">
                <a:solidFill>
                  <a:srgbClr val="FFFFFF"/>
                </a:solidFill>
                <a:latin typeface="Arial" charset="0"/>
                <a:cs typeface="Arial" charset="0"/>
              </a:rPr>
              <a:t>con qua như mây </a:t>
            </a: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bay,</a:t>
            </a:r>
            <a:endParaRPr lang="en-US" sz="40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65000"/>
              </a:lnSpc>
              <a:defRPr/>
            </a:pP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con </a:t>
            </a:r>
            <a:r>
              <a:rPr lang="vi-VN" sz="4000" dirty="0">
                <a:solidFill>
                  <a:srgbClr val="FFFFFF"/>
                </a:solidFill>
                <a:latin typeface="Arial" charset="0"/>
                <a:cs typeface="Arial" charset="0"/>
              </a:rPr>
              <a:t>tiến bước giữa thế </a:t>
            </a: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giới,</a:t>
            </a:r>
            <a:endParaRPr lang="en-US" sz="40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65000"/>
              </a:lnSpc>
              <a:defRPr/>
            </a:pP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khao </a:t>
            </a:r>
            <a:r>
              <a:rPr lang="vi-VN" sz="4000" dirty="0">
                <a:solidFill>
                  <a:srgbClr val="FFFFFF"/>
                </a:solidFill>
                <a:latin typeface="Arial" charset="0"/>
                <a:cs typeface="Arial" charset="0"/>
              </a:rPr>
              <a:t>khát sẽ mãi không vơi.</a:t>
            </a:r>
          </a:p>
          <a:p>
            <a:pPr marL="0" indent="0" algn="ctr">
              <a:lnSpc>
                <a:spcPct val="165000"/>
              </a:lnSpc>
              <a:defRPr/>
            </a:pPr>
            <a:r>
              <a:rPr lang="vi-VN" sz="4000" dirty="0">
                <a:solidFill>
                  <a:srgbClr val="FFFFFF"/>
                </a:solidFill>
                <a:latin typeface="Arial" charset="0"/>
                <a:cs typeface="Arial" charset="0"/>
              </a:rPr>
              <a:t>Cho con một </a:t>
            </a: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lần</a:t>
            </a:r>
            <a:endParaRPr lang="en-US" sz="40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65000"/>
              </a:lnSpc>
              <a:defRPr/>
            </a:pP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thấy </a:t>
            </a:r>
            <a:r>
              <a:rPr lang="vi-VN" sz="4000" dirty="0">
                <a:solidFill>
                  <a:srgbClr val="FFFFFF"/>
                </a:solidFill>
                <a:latin typeface="Arial" charset="0"/>
                <a:cs typeface="Arial" charset="0"/>
              </a:rPr>
              <a:t>Chúa trong </a:t>
            </a: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con</a:t>
            </a:r>
            <a:endParaRPr lang="en-US" sz="40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65000"/>
              </a:lnSpc>
              <a:defRPr/>
            </a:pP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nghe </a:t>
            </a:r>
            <a:r>
              <a:rPr lang="vi-VN" sz="4000" dirty="0">
                <a:solidFill>
                  <a:srgbClr val="FFFFFF"/>
                </a:solidFill>
                <a:latin typeface="Arial" charset="0"/>
                <a:cs typeface="Arial" charset="0"/>
              </a:rPr>
              <a:t>lời Chúa ru trong hồn.</a:t>
            </a: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7391400" y="182880"/>
            <a:ext cx="17343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 err="1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Ca</a:t>
            </a:r>
            <a:r>
              <a:rPr lang="en-US" sz="24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Tiến Lễ</a:t>
            </a:r>
            <a:endParaRPr lang="en-US" sz="2400" b="1" dirty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0" y="99752"/>
            <a:ext cx="9125712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vi-VN" sz="26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Lời Thiêng</a:t>
            </a:r>
            <a:endParaRPr lang="en-US" sz="2600" b="1" i="1" dirty="0">
              <a:solidFill>
                <a:srgbClr val="FFFFFF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3155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7391400" y="182880"/>
            <a:ext cx="17343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 err="1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Ca</a:t>
            </a:r>
            <a:r>
              <a:rPr lang="en-US" sz="24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Tiến Lễ</a:t>
            </a:r>
            <a:endParaRPr lang="en-US" sz="2400" b="1" dirty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14796" y="583317"/>
            <a:ext cx="9144000" cy="6232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algn="ctr">
              <a:lnSpc>
                <a:spcPct val="150000"/>
              </a:lnSpc>
              <a:defRPr/>
            </a:pPr>
            <a:r>
              <a:rPr lang="en-US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2.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Tình </a:t>
            </a: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yêu Thiên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Chúa</a:t>
            </a:r>
            <a:r>
              <a:rPr lang="en-US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,</a:t>
            </a:r>
          </a:p>
          <a:p>
            <a:pPr marL="0" indent="0" algn="ctr">
              <a:lnSpc>
                <a:spcPct val="150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dìu </a:t>
            </a: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con bước đi êm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đềm</a:t>
            </a:r>
            <a:r>
              <a:rPr lang="en-US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.</a:t>
            </a:r>
            <a:endParaRPr lang="vi-VN" sz="3800" dirty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50000"/>
              </a:lnSpc>
              <a:defRPr/>
            </a:pP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Lời Ngài như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lắng</a:t>
            </a:r>
            <a:endParaRPr lang="en-US" sz="38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50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trầm </a:t>
            </a: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tư suốt năm canh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dài</a:t>
            </a:r>
            <a:r>
              <a:rPr lang="en-US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.</a:t>
            </a:r>
            <a:endParaRPr lang="vi-VN" sz="3800" dirty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50000"/>
              </a:lnSpc>
              <a:defRPr/>
            </a:pP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Tình yêu Thiên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Chúa</a:t>
            </a:r>
            <a:endParaRPr lang="en-US" sz="38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50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làm </a:t>
            </a: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con quên hết ưu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phiền</a:t>
            </a:r>
            <a:r>
              <a:rPr lang="en-US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.</a:t>
            </a:r>
            <a:endParaRPr lang="vi-VN" sz="3800" dirty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50000"/>
              </a:lnSpc>
              <a:defRPr/>
            </a:pP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Dù những phong ba đau thương vụt đến.</a:t>
            </a: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0" y="99752"/>
            <a:ext cx="9125712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vi-VN" sz="26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Lời Thiêng</a:t>
            </a:r>
            <a:endParaRPr lang="en-US" sz="2600" b="1" i="1" dirty="0">
              <a:solidFill>
                <a:srgbClr val="FFFFFF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4591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7391400" y="182880"/>
            <a:ext cx="17343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 err="1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Ca</a:t>
            </a:r>
            <a:r>
              <a:rPr lang="en-US" sz="24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Tiến Lễ</a:t>
            </a:r>
            <a:endParaRPr lang="en-US" sz="2400" b="1" dirty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14796" y="583317"/>
            <a:ext cx="9144000" cy="6232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algn="ctr">
              <a:lnSpc>
                <a:spcPct val="150000"/>
              </a:lnSpc>
              <a:defRPr/>
            </a:pP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Đời con nay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vẫn</a:t>
            </a:r>
            <a:endParaRPr lang="en-US" sz="38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50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là </a:t>
            </a: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như giấc mơ chưa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tròn</a:t>
            </a:r>
            <a:r>
              <a:rPr lang="en-US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.</a:t>
            </a:r>
            <a:endParaRPr lang="vi-VN" sz="3800" dirty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50000"/>
              </a:lnSpc>
              <a:defRPr/>
            </a:pP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Tình Ngài như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vẫn</a:t>
            </a:r>
            <a:endParaRPr lang="en-US" sz="38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50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còn </a:t>
            </a: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theo bước con đêm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ngày</a:t>
            </a:r>
            <a:r>
              <a:rPr lang="en-US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.</a:t>
            </a:r>
            <a:endParaRPr lang="vi-VN" sz="3800" dirty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50000"/>
              </a:lnSpc>
              <a:defRPr/>
            </a:pP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Một hôm con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bỗng</a:t>
            </a:r>
            <a:endParaRPr lang="en-US" sz="38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50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chợt </a:t>
            </a: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nghe tiếng Chúa kêu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mời</a:t>
            </a:r>
            <a:r>
              <a:rPr lang="en-US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.</a:t>
            </a:r>
            <a:endParaRPr lang="vi-VN" sz="3800" dirty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50000"/>
              </a:lnSpc>
              <a:defRPr/>
            </a:pP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Để sống trăm năm cho riêng Tình Ngài.</a:t>
            </a: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0" y="99752"/>
            <a:ext cx="9125712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vi-VN" sz="26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Lời Thiêng</a:t>
            </a:r>
            <a:endParaRPr lang="en-US" sz="2600" b="1" i="1" dirty="0">
              <a:solidFill>
                <a:srgbClr val="FFFFFF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7817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17755" y="99752"/>
            <a:ext cx="9144000" cy="66941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>
              <a:lnSpc>
                <a:spcPct val="150000"/>
              </a:lnSpc>
              <a:defRPr/>
            </a:pPr>
            <a:r>
              <a:rPr lang="en-US" sz="2200" dirty="0" err="1">
                <a:solidFill>
                  <a:srgbClr val="FF9900"/>
                </a:solidFill>
                <a:latin typeface="Arial" charset="0"/>
                <a:cs typeface="Arial" charset="0"/>
              </a:rPr>
              <a:t>Điệp</a:t>
            </a:r>
            <a:r>
              <a:rPr lang="en-US" sz="2200" dirty="0">
                <a:solidFill>
                  <a:srgbClr val="FF9900"/>
                </a:solidFill>
                <a:latin typeface="Arial" charset="0"/>
                <a:cs typeface="Arial" charset="0"/>
              </a:rPr>
              <a:t> </a:t>
            </a:r>
            <a:r>
              <a:rPr lang="en-US" sz="2200" dirty="0" err="1">
                <a:solidFill>
                  <a:srgbClr val="FF9900"/>
                </a:solidFill>
                <a:latin typeface="Arial" charset="0"/>
                <a:cs typeface="Arial" charset="0"/>
              </a:rPr>
              <a:t>Khúc</a:t>
            </a:r>
            <a:r>
              <a:rPr lang="en-US" sz="2200" dirty="0">
                <a:solidFill>
                  <a:srgbClr val="FF9900"/>
                </a:solidFill>
                <a:latin typeface="Arial" charset="0"/>
                <a:cs typeface="Arial" charset="0"/>
              </a:rPr>
              <a:t>:</a:t>
            </a:r>
          </a:p>
          <a:p>
            <a:pPr marL="0" indent="0" algn="ctr">
              <a:lnSpc>
                <a:spcPct val="165000"/>
              </a:lnSpc>
              <a:defRPr/>
            </a:pPr>
            <a:r>
              <a:rPr lang="vi-VN" sz="4000" dirty="0">
                <a:solidFill>
                  <a:srgbClr val="FFFFFF"/>
                </a:solidFill>
                <a:latin typeface="Arial" charset="0"/>
                <a:cs typeface="Arial" charset="0"/>
              </a:rPr>
              <a:t>Bàn tay con nâng lên </a:t>
            </a: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cao,</a:t>
            </a:r>
            <a:endParaRPr lang="en-US" sz="40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65000"/>
              </a:lnSpc>
              <a:defRPr/>
            </a:pP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dâng </a:t>
            </a:r>
            <a:r>
              <a:rPr lang="vi-VN" sz="4000" dirty="0">
                <a:solidFill>
                  <a:srgbClr val="FFFFFF"/>
                </a:solidFill>
                <a:latin typeface="Arial" charset="0"/>
                <a:cs typeface="Arial" charset="0"/>
              </a:rPr>
              <a:t>Chúa hết những ý </a:t>
            </a: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nghĩ,</a:t>
            </a:r>
            <a:endParaRPr lang="en-US" sz="40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65000"/>
              </a:lnSpc>
              <a:defRPr/>
            </a:pP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dâng </a:t>
            </a:r>
            <a:r>
              <a:rPr lang="vi-VN" sz="4000" dirty="0">
                <a:solidFill>
                  <a:srgbClr val="FFFFFF"/>
                </a:solidFill>
                <a:latin typeface="Arial" charset="0"/>
                <a:cs typeface="Arial" charset="0"/>
              </a:rPr>
              <a:t>Chúa trót xác thân con.</a:t>
            </a:r>
          </a:p>
          <a:p>
            <a:pPr marL="0" indent="0" algn="ctr">
              <a:lnSpc>
                <a:spcPct val="165000"/>
              </a:lnSpc>
              <a:defRPr/>
            </a:pPr>
            <a:r>
              <a:rPr lang="vi-VN" sz="4000" dirty="0">
                <a:solidFill>
                  <a:srgbClr val="FFFFFF"/>
                </a:solidFill>
                <a:latin typeface="Arial" charset="0"/>
                <a:cs typeface="Arial" charset="0"/>
              </a:rPr>
              <a:t>Tương lai còn </a:t>
            </a: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dài</a:t>
            </a:r>
            <a:endParaRPr lang="en-US" sz="40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65000"/>
              </a:lnSpc>
              <a:defRPr/>
            </a:pP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Chúa</a:t>
            </a:r>
            <a:r>
              <a:rPr lang="en-US" sz="4000" dirty="0">
                <a:solidFill>
                  <a:srgbClr val="FFFFFF"/>
                </a:solidFill>
                <a:latin typeface="Arial" charset="0"/>
                <a:cs typeface="Arial" charset="0"/>
              </a:rPr>
              <a:t> </a:t>
            </a: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dắt </a:t>
            </a:r>
            <a:r>
              <a:rPr lang="vi-VN" sz="4000" dirty="0">
                <a:solidFill>
                  <a:srgbClr val="FFFFFF"/>
                </a:solidFill>
                <a:latin typeface="Arial" charset="0"/>
                <a:cs typeface="Arial" charset="0"/>
              </a:rPr>
              <a:t>con đi sợ </a:t>
            </a: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gì</a:t>
            </a:r>
            <a:endParaRPr lang="en-US" sz="40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65000"/>
              </a:lnSpc>
              <a:defRPr/>
            </a:pP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những </a:t>
            </a:r>
            <a:r>
              <a:rPr lang="vi-VN" sz="4000" dirty="0">
                <a:solidFill>
                  <a:srgbClr val="FFFFFF"/>
                </a:solidFill>
                <a:latin typeface="Arial" charset="0"/>
                <a:cs typeface="Arial" charset="0"/>
              </a:rPr>
              <a:t>nỗi gian nguy</a:t>
            </a: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.</a:t>
            </a:r>
            <a:endParaRPr lang="vi-VN" sz="4000" dirty="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7391400" y="182880"/>
            <a:ext cx="17343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 err="1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Ca</a:t>
            </a:r>
            <a:r>
              <a:rPr lang="en-US" sz="24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Tiến Lễ</a:t>
            </a:r>
            <a:endParaRPr lang="en-US" sz="2400" b="1" dirty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0" y="99752"/>
            <a:ext cx="9125712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vi-VN" sz="26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Lời Thiêng</a:t>
            </a:r>
            <a:endParaRPr lang="en-US" sz="2600" b="1" i="1" dirty="0">
              <a:solidFill>
                <a:srgbClr val="FFFFFF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2106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17755" y="592195"/>
            <a:ext cx="9144000" cy="61863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algn="ctr">
              <a:lnSpc>
                <a:spcPct val="165000"/>
              </a:lnSpc>
              <a:defRPr/>
            </a:pP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Đời </a:t>
            </a:r>
            <a:r>
              <a:rPr lang="vi-VN" sz="4000" dirty="0">
                <a:solidFill>
                  <a:srgbClr val="FFFFFF"/>
                </a:solidFill>
                <a:latin typeface="Arial" charset="0"/>
                <a:cs typeface="Arial" charset="0"/>
              </a:rPr>
              <a:t>con qua như mây </a:t>
            </a: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bay,</a:t>
            </a:r>
            <a:endParaRPr lang="en-US" sz="40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65000"/>
              </a:lnSpc>
              <a:defRPr/>
            </a:pP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con </a:t>
            </a:r>
            <a:r>
              <a:rPr lang="vi-VN" sz="4000" dirty="0">
                <a:solidFill>
                  <a:srgbClr val="FFFFFF"/>
                </a:solidFill>
                <a:latin typeface="Arial" charset="0"/>
                <a:cs typeface="Arial" charset="0"/>
              </a:rPr>
              <a:t>tiến bước giữa thế </a:t>
            </a: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giới,</a:t>
            </a:r>
            <a:endParaRPr lang="en-US" sz="40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65000"/>
              </a:lnSpc>
              <a:defRPr/>
            </a:pP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khao </a:t>
            </a:r>
            <a:r>
              <a:rPr lang="vi-VN" sz="4000" dirty="0">
                <a:solidFill>
                  <a:srgbClr val="FFFFFF"/>
                </a:solidFill>
                <a:latin typeface="Arial" charset="0"/>
                <a:cs typeface="Arial" charset="0"/>
              </a:rPr>
              <a:t>khát sẽ mãi không vơi.</a:t>
            </a:r>
          </a:p>
          <a:p>
            <a:pPr marL="0" indent="0" algn="ctr">
              <a:lnSpc>
                <a:spcPct val="165000"/>
              </a:lnSpc>
              <a:defRPr/>
            </a:pPr>
            <a:r>
              <a:rPr lang="vi-VN" sz="4000" dirty="0">
                <a:solidFill>
                  <a:srgbClr val="FFFFFF"/>
                </a:solidFill>
                <a:latin typeface="Arial" charset="0"/>
                <a:cs typeface="Arial" charset="0"/>
              </a:rPr>
              <a:t>Cho con một </a:t>
            </a: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lần</a:t>
            </a:r>
            <a:endParaRPr lang="en-US" sz="40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65000"/>
              </a:lnSpc>
              <a:defRPr/>
            </a:pP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thấy </a:t>
            </a:r>
            <a:r>
              <a:rPr lang="vi-VN" sz="4000" dirty="0">
                <a:solidFill>
                  <a:srgbClr val="FFFFFF"/>
                </a:solidFill>
                <a:latin typeface="Arial" charset="0"/>
                <a:cs typeface="Arial" charset="0"/>
              </a:rPr>
              <a:t>Chúa trong </a:t>
            </a: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con</a:t>
            </a:r>
            <a:endParaRPr lang="en-US" sz="40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65000"/>
              </a:lnSpc>
              <a:defRPr/>
            </a:pP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nghe </a:t>
            </a:r>
            <a:r>
              <a:rPr lang="vi-VN" sz="4000" dirty="0">
                <a:solidFill>
                  <a:srgbClr val="FFFFFF"/>
                </a:solidFill>
                <a:latin typeface="Arial" charset="0"/>
                <a:cs typeface="Arial" charset="0"/>
              </a:rPr>
              <a:t>lời Chúa ru trong hồn.</a:t>
            </a: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7391400" y="182880"/>
            <a:ext cx="17343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 err="1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Ca</a:t>
            </a:r>
            <a:r>
              <a:rPr lang="en-US" sz="24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Tiến Lễ</a:t>
            </a:r>
            <a:endParaRPr lang="en-US" sz="2400" b="1" dirty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0" y="99752"/>
            <a:ext cx="9125712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vi-VN" sz="26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Lời Thiêng</a:t>
            </a:r>
            <a:endParaRPr lang="en-US" sz="2600" b="1" i="1" dirty="0">
              <a:solidFill>
                <a:srgbClr val="FFFFFF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613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13274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0" y="533400"/>
            <a:ext cx="9144000" cy="629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40000"/>
              </a:lnSpc>
              <a:defRPr/>
            </a:pPr>
            <a:r>
              <a:rPr lang="en-US" sz="3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1. </a:t>
            </a:r>
            <a:r>
              <a:rPr lang="vi-VN" sz="3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Đời </a:t>
            </a:r>
            <a:r>
              <a:rPr lang="vi-VN" sz="3600" dirty="0">
                <a:solidFill>
                  <a:srgbClr val="FFFFFF"/>
                </a:solidFill>
                <a:latin typeface="Arial" charset="0"/>
                <a:cs typeface="Arial" charset="0"/>
              </a:rPr>
              <a:t>con là những nốt nhạc </a:t>
            </a:r>
            <a:r>
              <a:rPr lang="vi-VN" sz="3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thiêng</a:t>
            </a:r>
            <a:r>
              <a:rPr lang="en-US" sz="3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,</a:t>
            </a:r>
            <a:endParaRPr lang="vi-VN" sz="3600" dirty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algn="ctr">
              <a:lnSpc>
                <a:spcPct val="140000"/>
              </a:lnSpc>
              <a:defRPr/>
            </a:pPr>
            <a:r>
              <a:rPr lang="vi-VN" sz="3600" dirty="0">
                <a:solidFill>
                  <a:srgbClr val="FFFFFF"/>
                </a:solidFill>
                <a:latin typeface="Arial" charset="0"/>
                <a:cs typeface="Arial" charset="0"/>
              </a:rPr>
              <a:t>Chúa thêu dệt </a:t>
            </a:r>
            <a:r>
              <a:rPr lang="vi-VN" sz="3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nên</a:t>
            </a:r>
            <a:r>
              <a:rPr lang="en-US" sz="3600" dirty="0">
                <a:solidFill>
                  <a:srgbClr val="FFFFFF"/>
                </a:solidFill>
                <a:latin typeface="Arial" charset="0"/>
                <a:cs typeface="Arial" charset="0"/>
              </a:rPr>
              <a:t> </a:t>
            </a:r>
            <a:r>
              <a:rPr lang="vi-VN" sz="3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thành </a:t>
            </a:r>
            <a:r>
              <a:rPr lang="vi-VN" sz="3600" dirty="0">
                <a:solidFill>
                  <a:srgbClr val="FFFFFF"/>
                </a:solidFill>
                <a:latin typeface="Arial" charset="0"/>
                <a:cs typeface="Arial" charset="0"/>
              </a:rPr>
              <a:t>khúc ca tuyệt </a:t>
            </a:r>
            <a:r>
              <a:rPr lang="vi-VN" sz="3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vời</a:t>
            </a:r>
            <a:r>
              <a:rPr lang="en-US" sz="3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.</a:t>
            </a:r>
            <a:endParaRPr lang="vi-VN" sz="3600" dirty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algn="ctr">
              <a:lnSpc>
                <a:spcPct val="140000"/>
              </a:lnSpc>
              <a:defRPr/>
            </a:pPr>
            <a:r>
              <a:rPr lang="vi-VN" sz="3600" dirty="0">
                <a:solidFill>
                  <a:srgbClr val="FFFFFF"/>
                </a:solidFill>
                <a:latin typeface="Arial" charset="0"/>
                <a:cs typeface="Arial" charset="0"/>
              </a:rPr>
              <a:t>Đời con là khúc hát tri </a:t>
            </a:r>
            <a:r>
              <a:rPr lang="vi-VN" sz="3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ân</a:t>
            </a:r>
            <a:r>
              <a:rPr lang="en-US" sz="3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,</a:t>
            </a:r>
            <a:endParaRPr lang="vi-VN" sz="3600" dirty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algn="ctr">
              <a:lnSpc>
                <a:spcPct val="140000"/>
              </a:lnSpc>
              <a:defRPr/>
            </a:pPr>
            <a:r>
              <a:rPr lang="vi-VN" sz="3600" dirty="0">
                <a:solidFill>
                  <a:srgbClr val="FFFFFF"/>
                </a:solidFill>
                <a:latin typeface="Arial" charset="0"/>
                <a:cs typeface="Arial" charset="0"/>
              </a:rPr>
              <a:t>xin dâng một đời lời tạ ơn thiên </a:t>
            </a:r>
            <a:r>
              <a:rPr lang="vi-VN" sz="3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Chúa</a:t>
            </a:r>
            <a:r>
              <a:rPr lang="en-US" sz="3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.</a:t>
            </a:r>
            <a:endParaRPr lang="vi-VN" sz="3600" dirty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algn="ctr">
              <a:lnSpc>
                <a:spcPct val="140000"/>
              </a:lnSpc>
              <a:defRPr/>
            </a:pPr>
            <a:r>
              <a:rPr lang="vi-VN" sz="3600" dirty="0">
                <a:solidFill>
                  <a:srgbClr val="FFFFFF"/>
                </a:solidFill>
                <a:latin typeface="Arial" charset="0"/>
                <a:cs typeface="Arial" charset="0"/>
              </a:rPr>
              <a:t>Tạ ơn vì Chúa đã rộng </a:t>
            </a:r>
            <a:r>
              <a:rPr lang="vi-VN" sz="3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ban</a:t>
            </a:r>
            <a:r>
              <a:rPr lang="en-US" sz="3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,</a:t>
            </a:r>
          </a:p>
          <a:p>
            <a:pPr algn="ctr">
              <a:lnSpc>
                <a:spcPct val="140000"/>
              </a:lnSpc>
              <a:defRPr/>
            </a:pPr>
            <a:r>
              <a:rPr lang="vi-VN" sz="3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phúc â</a:t>
            </a:r>
            <a:r>
              <a:rPr lang="en-US" sz="3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</a:t>
            </a:r>
            <a:r>
              <a:rPr lang="vi-VN" sz="3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 tràn </a:t>
            </a:r>
            <a:r>
              <a:rPr lang="vi-VN" sz="3600" dirty="0">
                <a:solidFill>
                  <a:srgbClr val="FFFFFF"/>
                </a:solidFill>
                <a:latin typeface="Arial" charset="0"/>
                <a:cs typeface="Arial" charset="0"/>
              </a:rPr>
              <a:t>lan tình mến thương vô </a:t>
            </a:r>
            <a:r>
              <a:rPr lang="vi-VN" sz="3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vàn</a:t>
            </a:r>
            <a:r>
              <a:rPr lang="en-US" sz="3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.</a:t>
            </a:r>
            <a:endParaRPr lang="vi-VN" sz="3600" dirty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algn="ctr">
              <a:lnSpc>
                <a:spcPct val="140000"/>
              </a:lnSpc>
              <a:defRPr/>
            </a:pPr>
            <a:r>
              <a:rPr lang="vi-VN" sz="3600" dirty="0">
                <a:solidFill>
                  <a:srgbClr val="FFFFFF"/>
                </a:solidFill>
                <a:latin typeface="Arial" charset="0"/>
                <a:cs typeface="Arial" charset="0"/>
              </a:rPr>
              <a:t>Tạ ơn vì những nỗi oan </a:t>
            </a:r>
            <a:r>
              <a:rPr lang="vi-VN" sz="3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khiên</a:t>
            </a:r>
            <a:r>
              <a:rPr lang="en-US" sz="3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,</a:t>
            </a:r>
            <a:endParaRPr lang="vi-VN" sz="3600" dirty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algn="ctr">
              <a:lnSpc>
                <a:spcPct val="140000"/>
              </a:lnSpc>
              <a:defRPr/>
            </a:pPr>
            <a:r>
              <a:rPr lang="vi-VN" sz="3600" dirty="0">
                <a:solidFill>
                  <a:srgbClr val="FFFFFF"/>
                </a:solidFill>
                <a:latin typeface="Arial" charset="0"/>
                <a:cs typeface="Arial" charset="0"/>
              </a:rPr>
              <a:t>Chúa đã tôi luyện một niềm tin trung kiên</a:t>
            </a:r>
            <a:r>
              <a:rPr lang="en-US" sz="3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.</a:t>
            </a:r>
            <a:endParaRPr lang="vi-VN" sz="3600" dirty="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7315200" y="182880"/>
            <a:ext cx="180975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 err="1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Ca</a:t>
            </a:r>
            <a:r>
              <a:rPr lang="en-US" sz="2400" b="1" dirty="0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Hiệ</a:t>
            </a:r>
            <a:r>
              <a:rPr lang="en-US" sz="2400" b="1" dirty="0" err="1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p</a:t>
            </a:r>
            <a:r>
              <a:rPr lang="en-US" sz="2400" b="1" dirty="0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Lễ</a:t>
            </a:r>
            <a:endParaRPr lang="en-US" sz="2400" b="1" dirty="0">
              <a:solidFill>
                <a:srgbClr val="FF99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0" y="99752"/>
            <a:ext cx="9125712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vi-VN" sz="26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Khúc Ca Tạ Ơn</a:t>
            </a:r>
            <a:endParaRPr lang="en-US" sz="2600" b="1" i="1" dirty="0">
              <a:solidFill>
                <a:srgbClr val="FFFFFF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4796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0" y="203595"/>
            <a:ext cx="9144000" cy="67541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5000"/>
              </a:lnSpc>
              <a:defRPr/>
            </a:pPr>
            <a:r>
              <a:rPr lang="en-US" sz="2200" dirty="0" err="1">
                <a:solidFill>
                  <a:srgbClr val="FF9900"/>
                </a:solidFill>
                <a:latin typeface="Arial" charset="0"/>
                <a:cs typeface="Arial" charset="0"/>
              </a:rPr>
              <a:t>Điệp</a:t>
            </a:r>
            <a:r>
              <a:rPr lang="en-US" sz="2200" dirty="0">
                <a:solidFill>
                  <a:srgbClr val="FF9900"/>
                </a:solidFill>
                <a:latin typeface="Arial" charset="0"/>
                <a:cs typeface="Arial" charset="0"/>
              </a:rPr>
              <a:t> </a:t>
            </a:r>
            <a:r>
              <a:rPr lang="en-US" sz="2200" dirty="0" err="1">
                <a:solidFill>
                  <a:srgbClr val="FF9900"/>
                </a:solidFill>
                <a:latin typeface="Arial" charset="0"/>
                <a:cs typeface="Arial" charset="0"/>
              </a:rPr>
              <a:t>Khúc</a:t>
            </a:r>
            <a:r>
              <a:rPr lang="en-US" sz="2200" dirty="0">
                <a:solidFill>
                  <a:srgbClr val="FF9900"/>
                </a:solidFill>
                <a:latin typeface="Arial" charset="0"/>
                <a:cs typeface="Arial" charset="0"/>
              </a:rPr>
              <a:t>:</a:t>
            </a:r>
          </a:p>
          <a:p>
            <a:pPr algn="ctr">
              <a:lnSpc>
                <a:spcPct val="140000"/>
              </a:lnSpc>
              <a:defRPr/>
            </a:pPr>
            <a:r>
              <a:rPr lang="vi-VN" sz="3600" dirty="0">
                <a:solidFill>
                  <a:srgbClr val="FFFFFF"/>
                </a:solidFill>
                <a:latin typeface="Arial" charset="0"/>
                <a:cs typeface="Arial" charset="0"/>
              </a:rPr>
              <a:t>Xin tạ ơn con xin tạ ơn </a:t>
            </a:r>
            <a:r>
              <a:rPr lang="vi-VN" sz="3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Chúa</a:t>
            </a:r>
            <a:r>
              <a:rPr lang="en-US" sz="3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,</a:t>
            </a:r>
            <a:endParaRPr lang="vi-VN" sz="3600" dirty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algn="ctr">
              <a:lnSpc>
                <a:spcPct val="140000"/>
              </a:lnSpc>
              <a:defRPr/>
            </a:pPr>
            <a:r>
              <a:rPr lang="vi-VN" sz="3600" dirty="0">
                <a:solidFill>
                  <a:srgbClr val="FFFFFF"/>
                </a:solidFill>
                <a:latin typeface="Arial" charset="0"/>
                <a:cs typeface="Arial" charset="0"/>
              </a:rPr>
              <a:t>mãi muôn đời con xin tạ ơn Chúa. </a:t>
            </a:r>
          </a:p>
          <a:p>
            <a:pPr algn="ctr">
              <a:lnSpc>
                <a:spcPct val="140000"/>
              </a:lnSpc>
              <a:defRPr/>
            </a:pPr>
            <a:r>
              <a:rPr lang="vi-VN" sz="3600" dirty="0">
                <a:solidFill>
                  <a:srgbClr val="FFFFFF"/>
                </a:solidFill>
                <a:latin typeface="Arial" charset="0"/>
                <a:cs typeface="Arial" charset="0"/>
              </a:rPr>
              <a:t>Dù trần gian bao khó nguy ngập tràn, </a:t>
            </a:r>
          </a:p>
          <a:p>
            <a:pPr algn="ctr">
              <a:lnSpc>
                <a:spcPct val="140000"/>
              </a:lnSpc>
              <a:defRPr/>
            </a:pPr>
            <a:r>
              <a:rPr lang="vi-VN" sz="3600" dirty="0">
                <a:solidFill>
                  <a:srgbClr val="FFFFFF"/>
                </a:solidFill>
                <a:latin typeface="Arial" charset="0"/>
                <a:cs typeface="Arial" charset="0"/>
              </a:rPr>
              <a:t>tình Ngài thương con bước đi bình </a:t>
            </a:r>
            <a:r>
              <a:rPr lang="vi-VN" sz="3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an</a:t>
            </a:r>
            <a:r>
              <a:rPr lang="en-US" sz="3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.</a:t>
            </a:r>
            <a:endParaRPr lang="vi-VN" sz="3600" dirty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algn="ctr">
              <a:lnSpc>
                <a:spcPct val="140000"/>
              </a:lnSpc>
              <a:defRPr/>
            </a:pPr>
            <a:r>
              <a:rPr lang="vi-VN" sz="3600" dirty="0">
                <a:solidFill>
                  <a:srgbClr val="FFFFFF"/>
                </a:solidFill>
                <a:latin typeface="Arial" charset="0"/>
                <a:cs typeface="Arial" charset="0"/>
              </a:rPr>
              <a:t>Xin ngợi ca bao la tình thương </a:t>
            </a:r>
            <a:r>
              <a:rPr lang="vi-VN" sz="3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Chúa</a:t>
            </a:r>
            <a:r>
              <a:rPr lang="en-US" sz="3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,</a:t>
            </a:r>
            <a:r>
              <a:rPr lang="vi-VN" sz="3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 </a:t>
            </a:r>
            <a:endParaRPr lang="vi-VN" sz="3600" dirty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algn="ctr">
              <a:lnSpc>
                <a:spcPct val="140000"/>
              </a:lnSpc>
              <a:defRPr/>
            </a:pPr>
            <a:r>
              <a:rPr lang="vi-VN" sz="3600" dirty="0">
                <a:solidFill>
                  <a:srgbClr val="FFFFFF"/>
                </a:solidFill>
                <a:latin typeface="Arial" charset="0"/>
                <a:cs typeface="Arial" charset="0"/>
              </a:rPr>
              <a:t>mãi muôn đời ca vang tình thương Chúa </a:t>
            </a:r>
          </a:p>
          <a:p>
            <a:pPr algn="ctr">
              <a:lnSpc>
                <a:spcPct val="140000"/>
              </a:lnSpc>
              <a:defRPr/>
            </a:pPr>
            <a:r>
              <a:rPr lang="vi-VN" sz="3600" dirty="0">
                <a:solidFill>
                  <a:srgbClr val="FFFFFF"/>
                </a:solidFill>
                <a:latin typeface="Arial" charset="0"/>
                <a:cs typeface="Arial" charset="0"/>
              </a:rPr>
              <a:t>Trọn niềm tin con phó trong tay </a:t>
            </a:r>
            <a:r>
              <a:rPr lang="vi-VN" sz="3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Ngài</a:t>
            </a:r>
            <a:r>
              <a:rPr lang="en-US" sz="3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,</a:t>
            </a:r>
            <a:r>
              <a:rPr lang="vi-VN" sz="3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 </a:t>
            </a:r>
            <a:endParaRPr lang="vi-VN" sz="3600" dirty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algn="ctr">
              <a:lnSpc>
                <a:spcPct val="140000"/>
              </a:lnSpc>
              <a:defRPr/>
            </a:pPr>
            <a:r>
              <a:rPr lang="vi-VN" sz="3600" dirty="0">
                <a:solidFill>
                  <a:srgbClr val="FFFFFF"/>
                </a:solidFill>
                <a:latin typeface="Arial" charset="0"/>
                <a:cs typeface="Arial" charset="0"/>
              </a:rPr>
              <a:t>vì đời con tất cả là hồng ân</a:t>
            </a:r>
            <a:r>
              <a:rPr lang="vi-VN" sz="3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.</a:t>
            </a:r>
            <a:endParaRPr lang="vi-VN" sz="3600" dirty="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7315200" y="182880"/>
            <a:ext cx="180975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 err="1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Ca</a:t>
            </a:r>
            <a:r>
              <a:rPr lang="en-US" sz="2400" b="1" dirty="0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Hiệ</a:t>
            </a:r>
            <a:r>
              <a:rPr lang="en-US" sz="2400" b="1" dirty="0" err="1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p</a:t>
            </a:r>
            <a:r>
              <a:rPr lang="en-US" sz="2400" b="1" dirty="0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Lễ</a:t>
            </a:r>
            <a:endParaRPr lang="en-US" sz="2400" b="1" dirty="0">
              <a:solidFill>
                <a:srgbClr val="FF99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0" y="99752"/>
            <a:ext cx="9125712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vi-VN" sz="26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Khúc Ca Tạ Ơn</a:t>
            </a:r>
            <a:endParaRPr lang="en-US" sz="2600" b="1" i="1" dirty="0">
              <a:solidFill>
                <a:srgbClr val="FFFFFF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7933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0" y="533400"/>
            <a:ext cx="9144000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en-US" sz="33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2. </a:t>
            </a:r>
            <a:r>
              <a:rPr lang="vi-VN" sz="33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Đời </a:t>
            </a:r>
            <a:r>
              <a:rPr lang="vi-VN" sz="3300" dirty="0">
                <a:solidFill>
                  <a:srgbClr val="FFFFFF"/>
                </a:solidFill>
                <a:latin typeface="Arial" charset="0"/>
                <a:cs typeface="Arial" charset="0"/>
              </a:rPr>
              <a:t>con là những tháng ngày </a:t>
            </a:r>
            <a:r>
              <a:rPr lang="vi-VN" sz="33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trôi</a:t>
            </a:r>
            <a:r>
              <a:rPr lang="en-US" sz="33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,</a:t>
            </a:r>
            <a:endParaRPr lang="vi-VN" sz="3300" dirty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algn="ctr">
              <a:lnSpc>
                <a:spcPct val="150000"/>
              </a:lnSpc>
              <a:defRPr/>
            </a:pPr>
            <a:r>
              <a:rPr lang="vi-VN" sz="3300" dirty="0">
                <a:solidFill>
                  <a:srgbClr val="FFFFFF"/>
                </a:solidFill>
                <a:latin typeface="Arial" charset="0"/>
                <a:cs typeface="Arial" charset="0"/>
              </a:rPr>
              <a:t>Chúa an bài cho thật biết bao lạ lùng. </a:t>
            </a:r>
          </a:p>
          <a:p>
            <a:pPr algn="ctr">
              <a:lnSpc>
                <a:spcPct val="150000"/>
              </a:lnSpc>
              <a:defRPr/>
            </a:pPr>
            <a:r>
              <a:rPr lang="vi-VN" sz="3300" dirty="0">
                <a:solidFill>
                  <a:srgbClr val="FFFFFF"/>
                </a:solidFill>
                <a:latin typeface="Arial" charset="0"/>
                <a:cs typeface="Arial" charset="0"/>
              </a:rPr>
              <a:t>Đời con là tiếng hát không </a:t>
            </a:r>
            <a:r>
              <a:rPr lang="vi-VN" sz="33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ngơi</a:t>
            </a:r>
            <a:r>
              <a:rPr lang="en-US" sz="33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,</a:t>
            </a:r>
            <a:r>
              <a:rPr lang="vi-VN" sz="33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 </a:t>
            </a:r>
            <a:endParaRPr lang="vi-VN" sz="3300" dirty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algn="ctr">
              <a:lnSpc>
                <a:spcPct val="150000"/>
              </a:lnSpc>
              <a:defRPr/>
            </a:pPr>
            <a:r>
              <a:rPr lang="vi-VN" sz="3300" dirty="0">
                <a:solidFill>
                  <a:srgbClr val="FFFFFF"/>
                </a:solidFill>
                <a:latin typeface="Arial" charset="0"/>
                <a:cs typeface="Arial" charset="0"/>
              </a:rPr>
              <a:t>ca khen muôn đời lời tạ ơn </a:t>
            </a:r>
            <a:r>
              <a:rPr lang="en-US" sz="33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</a:t>
            </a:r>
            <a:r>
              <a:rPr lang="vi-VN" sz="33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hiên Chúa</a:t>
            </a:r>
            <a:r>
              <a:rPr lang="en-US" sz="33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.</a:t>
            </a:r>
            <a:r>
              <a:rPr lang="vi-VN" sz="33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 </a:t>
            </a:r>
            <a:endParaRPr lang="vi-VN" sz="3300" dirty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algn="ctr">
              <a:lnSpc>
                <a:spcPct val="150000"/>
              </a:lnSpc>
              <a:defRPr/>
            </a:pPr>
            <a:r>
              <a:rPr lang="vi-VN" sz="3300" dirty="0">
                <a:solidFill>
                  <a:srgbClr val="FFFFFF"/>
                </a:solidFill>
                <a:latin typeface="Arial" charset="0"/>
                <a:cs typeface="Arial" charset="0"/>
              </a:rPr>
              <a:t>Tạ ơn vì những lúc bình </a:t>
            </a:r>
            <a:r>
              <a:rPr lang="vi-VN" sz="33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an</a:t>
            </a:r>
            <a:r>
              <a:rPr lang="en-US" sz="33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,</a:t>
            </a:r>
            <a:endParaRPr lang="vi-VN" sz="3300" dirty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algn="ctr">
              <a:lnSpc>
                <a:spcPct val="150000"/>
              </a:lnSpc>
              <a:defRPr/>
            </a:pPr>
            <a:r>
              <a:rPr lang="vi-VN" sz="3300" dirty="0">
                <a:solidFill>
                  <a:srgbClr val="FFFFFF"/>
                </a:solidFill>
                <a:latin typeface="Arial" charset="0"/>
                <a:cs typeface="Arial" charset="0"/>
              </a:rPr>
              <a:t>Chúa thương tặng ban cuộc sống vui chan hòa </a:t>
            </a:r>
          </a:p>
          <a:p>
            <a:pPr algn="ctr">
              <a:lnSpc>
                <a:spcPct val="150000"/>
              </a:lnSpc>
              <a:defRPr/>
            </a:pPr>
            <a:r>
              <a:rPr lang="vi-VN" sz="3300" dirty="0">
                <a:solidFill>
                  <a:srgbClr val="FFFFFF"/>
                </a:solidFill>
                <a:latin typeface="Arial" charset="0"/>
                <a:cs typeface="Arial" charset="0"/>
              </a:rPr>
              <a:t>Tạ ơn vì những lúc nguy </a:t>
            </a:r>
            <a:r>
              <a:rPr lang="vi-VN" sz="33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nan</a:t>
            </a:r>
            <a:r>
              <a:rPr lang="en-US" sz="33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,</a:t>
            </a:r>
            <a:endParaRPr lang="vi-VN" sz="3300" dirty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algn="ctr">
              <a:lnSpc>
                <a:spcPct val="150000"/>
              </a:lnSpc>
              <a:defRPr/>
            </a:pPr>
            <a:r>
              <a:rPr lang="vi-VN" sz="3300" dirty="0">
                <a:solidFill>
                  <a:srgbClr val="FFFFFF"/>
                </a:solidFill>
                <a:latin typeface="Arial" charset="0"/>
                <a:cs typeface="Arial" charset="0"/>
              </a:rPr>
              <a:t>Chúa đã thương ban niềm cậy trông miên man</a:t>
            </a:r>
            <a:r>
              <a:rPr lang="en-US" sz="33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.</a:t>
            </a:r>
            <a:endParaRPr lang="vi-VN" sz="3300" dirty="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7315200" y="182880"/>
            <a:ext cx="180975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 err="1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Ca</a:t>
            </a:r>
            <a:r>
              <a:rPr lang="en-US" sz="2400" b="1" dirty="0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Hiệ</a:t>
            </a:r>
            <a:r>
              <a:rPr lang="en-US" sz="2400" b="1" dirty="0" err="1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p</a:t>
            </a:r>
            <a:r>
              <a:rPr lang="en-US" sz="2400" b="1" dirty="0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Lễ</a:t>
            </a:r>
            <a:endParaRPr lang="en-US" sz="2400" b="1" dirty="0">
              <a:solidFill>
                <a:srgbClr val="FF99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0" y="99752"/>
            <a:ext cx="9125712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vi-VN" sz="26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Khúc Ca Tạ Ơn</a:t>
            </a:r>
            <a:endParaRPr lang="en-US" sz="2600" b="1" i="1" dirty="0">
              <a:solidFill>
                <a:srgbClr val="FFFFFF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7581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-38100" y="73152"/>
            <a:ext cx="9163050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vi-VN" sz="2600" b="1" i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 Nơi </a:t>
            </a:r>
            <a:r>
              <a:rPr lang="vi-VN" sz="2600" b="1" i="1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Đây</a:t>
            </a:r>
            <a:endParaRPr lang="en-US" sz="2600" b="1" i="1" dirty="0">
              <a:solidFill>
                <a:srgbClr val="FFFF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-19050" y="657927"/>
            <a:ext cx="9144000" cy="62338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45000"/>
              </a:lnSpc>
              <a:defRPr/>
            </a:pPr>
            <a:r>
              <a:rPr lang="en-US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1. </a:t>
            </a: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Với </a:t>
            </a:r>
            <a:r>
              <a:rPr lang="vi-VN" sz="4000" dirty="0">
                <a:solidFill>
                  <a:srgbClr val="FFFFFF"/>
                </a:solidFill>
                <a:latin typeface="Arial" charset="0"/>
                <a:cs typeface="Arial" charset="0"/>
              </a:rPr>
              <a:t>tiếng hát rạo rực niềm </a:t>
            </a: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tin,</a:t>
            </a:r>
            <a:endParaRPr lang="en-US" sz="40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algn="ctr">
              <a:lnSpc>
                <a:spcPct val="145000"/>
              </a:lnSpc>
              <a:defRPr/>
            </a:pP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với </a:t>
            </a:r>
            <a:r>
              <a:rPr lang="vi-VN" sz="4000" dirty="0">
                <a:solidFill>
                  <a:srgbClr val="FFFFFF"/>
                </a:solidFill>
                <a:latin typeface="Arial" charset="0"/>
                <a:cs typeface="Arial" charset="0"/>
              </a:rPr>
              <a:t>ánh mắt đọng lời nguyện </a:t>
            </a: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xin,</a:t>
            </a:r>
            <a:endParaRPr lang="en-US" sz="40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algn="ctr">
              <a:lnSpc>
                <a:spcPct val="145000"/>
              </a:lnSpc>
              <a:defRPr/>
            </a:pP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chúng </a:t>
            </a:r>
            <a:r>
              <a:rPr lang="vi-VN" sz="4000" dirty="0">
                <a:solidFill>
                  <a:srgbClr val="FFFFFF"/>
                </a:solidFill>
                <a:latin typeface="Arial" charset="0"/>
                <a:cs typeface="Arial" charset="0"/>
              </a:rPr>
              <a:t>con dâng muôn ngàn ý tình. Từng lời kinh hay từng cuộc </a:t>
            </a: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sống,</a:t>
            </a:r>
            <a:endParaRPr lang="en-US" sz="40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algn="ctr">
              <a:lnSpc>
                <a:spcPct val="145000"/>
              </a:lnSpc>
              <a:defRPr/>
            </a:pP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cùng </a:t>
            </a:r>
            <a:r>
              <a:rPr lang="vi-VN" sz="4000" dirty="0">
                <a:solidFill>
                  <a:srgbClr val="FFFFFF"/>
                </a:solidFill>
                <a:latin typeface="Arial" charset="0"/>
                <a:cs typeface="Arial" charset="0"/>
              </a:rPr>
              <a:t>hòa </a:t>
            </a: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chung</a:t>
            </a:r>
            <a:r>
              <a:rPr lang="en-US" sz="4000" dirty="0">
                <a:solidFill>
                  <a:srgbClr val="FFFFFF"/>
                </a:solidFill>
                <a:latin typeface="Arial" charset="0"/>
                <a:cs typeface="Arial" charset="0"/>
              </a:rPr>
              <a:t> </a:t>
            </a: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trong </a:t>
            </a:r>
            <a:r>
              <a:rPr lang="vi-VN" sz="4000" dirty="0">
                <a:solidFill>
                  <a:srgbClr val="FFFFFF"/>
                </a:solidFill>
                <a:latin typeface="Arial" charset="0"/>
                <a:cs typeface="Arial" charset="0"/>
              </a:rPr>
              <a:t>tình hiệp </a:t>
            </a: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nhất,</a:t>
            </a:r>
            <a:endParaRPr lang="en-US" sz="40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algn="ctr">
              <a:lnSpc>
                <a:spcPct val="145000"/>
              </a:lnSpc>
              <a:defRPr/>
            </a:pP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nguyện </a:t>
            </a:r>
            <a:r>
              <a:rPr lang="vi-VN" sz="4000" dirty="0">
                <a:solidFill>
                  <a:srgbClr val="FFFFFF"/>
                </a:solidFill>
                <a:latin typeface="Arial" charset="0"/>
                <a:cs typeface="Arial" charset="0"/>
              </a:rPr>
              <a:t>dâng </a:t>
            </a: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lên</a:t>
            </a:r>
            <a:endParaRPr lang="en-US" sz="4000" dirty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algn="ctr">
              <a:lnSpc>
                <a:spcPct val="145000"/>
              </a:lnSpc>
              <a:defRPr/>
            </a:pP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Thiên </a:t>
            </a:r>
            <a:r>
              <a:rPr lang="vi-VN" sz="4000" dirty="0">
                <a:solidFill>
                  <a:srgbClr val="FFFFFF"/>
                </a:solidFill>
                <a:latin typeface="Arial" charset="0"/>
                <a:cs typeface="Arial" charset="0"/>
              </a:rPr>
              <a:t>Chúa tình thương</a:t>
            </a: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.</a:t>
            </a:r>
            <a:endParaRPr lang="en-US" sz="4000" dirty="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7239000" y="182880"/>
            <a:ext cx="18867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 err="1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Ca</a:t>
            </a:r>
            <a:r>
              <a:rPr lang="en-US" sz="24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Nhập</a:t>
            </a:r>
            <a:r>
              <a:rPr lang="en-US" sz="24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Lễ</a:t>
            </a:r>
            <a:endParaRPr lang="en-US" sz="2400" b="1" dirty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7793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0" y="203595"/>
            <a:ext cx="9144000" cy="67541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5000"/>
              </a:lnSpc>
              <a:defRPr/>
            </a:pPr>
            <a:r>
              <a:rPr lang="en-US" sz="2200" dirty="0" err="1">
                <a:solidFill>
                  <a:srgbClr val="FF9900"/>
                </a:solidFill>
                <a:latin typeface="Arial" charset="0"/>
                <a:cs typeface="Arial" charset="0"/>
              </a:rPr>
              <a:t>Điệp</a:t>
            </a:r>
            <a:r>
              <a:rPr lang="en-US" sz="2200" dirty="0">
                <a:solidFill>
                  <a:srgbClr val="FF9900"/>
                </a:solidFill>
                <a:latin typeface="Arial" charset="0"/>
                <a:cs typeface="Arial" charset="0"/>
              </a:rPr>
              <a:t> </a:t>
            </a:r>
            <a:r>
              <a:rPr lang="en-US" sz="2200" dirty="0" err="1">
                <a:solidFill>
                  <a:srgbClr val="FF9900"/>
                </a:solidFill>
                <a:latin typeface="Arial" charset="0"/>
                <a:cs typeface="Arial" charset="0"/>
              </a:rPr>
              <a:t>Khúc</a:t>
            </a:r>
            <a:r>
              <a:rPr lang="en-US" sz="2200" dirty="0">
                <a:solidFill>
                  <a:srgbClr val="FF9900"/>
                </a:solidFill>
                <a:latin typeface="Arial" charset="0"/>
                <a:cs typeface="Arial" charset="0"/>
              </a:rPr>
              <a:t>:</a:t>
            </a:r>
          </a:p>
          <a:p>
            <a:pPr algn="ctr">
              <a:lnSpc>
                <a:spcPct val="140000"/>
              </a:lnSpc>
              <a:defRPr/>
            </a:pPr>
            <a:r>
              <a:rPr lang="vi-VN" sz="3600" dirty="0">
                <a:solidFill>
                  <a:srgbClr val="FFFFFF"/>
                </a:solidFill>
                <a:latin typeface="Arial" charset="0"/>
                <a:cs typeface="Arial" charset="0"/>
              </a:rPr>
              <a:t>Xin tạ ơn con xin tạ ơn </a:t>
            </a:r>
            <a:r>
              <a:rPr lang="vi-VN" sz="3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Chúa</a:t>
            </a:r>
            <a:r>
              <a:rPr lang="en-US" sz="3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,</a:t>
            </a:r>
            <a:endParaRPr lang="vi-VN" sz="3600" dirty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algn="ctr">
              <a:lnSpc>
                <a:spcPct val="140000"/>
              </a:lnSpc>
              <a:defRPr/>
            </a:pPr>
            <a:r>
              <a:rPr lang="vi-VN" sz="3600" dirty="0">
                <a:solidFill>
                  <a:srgbClr val="FFFFFF"/>
                </a:solidFill>
                <a:latin typeface="Arial" charset="0"/>
                <a:cs typeface="Arial" charset="0"/>
              </a:rPr>
              <a:t>mãi muôn đời con xin tạ ơn Chúa. </a:t>
            </a:r>
          </a:p>
          <a:p>
            <a:pPr algn="ctr">
              <a:lnSpc>
                <a:spcPct val="140000"/>
              </a:lnSpc>
              <a:defRPr/>
            </a:pPr>
            <a:r>
              <a:rPr lang="vi-VN" sz="3600" dirty="0">
                <a:solidFill>
                  <a:srgbClr val="FFFFFF"/>
                </a:solidFill>
                <a:latin typeface="Arial" charset="0"/>
                <a:cs typeface="Arial" charset="0"/>
              </a:rPr>
              <a:t>Dù trần gian bao khó nguy ngập tràn, </a:t>
            </a:r>
          </a:p>
          <a:p>
            <a:pPr algn="ctr">
              <a:lnSpc>
                <a:spcPct val="140000"/>
              </a:lnSpc>
              <a:defRPr/>
            </a:pPr>
            <a:r>
              <a:rPr lang="vi-VN" sz="3600" dirty="0">
                <a:solidFill>
                  <a:srgbClr val="FFFFFF"/>
                </a:solidFill>
                <a:latin typeface="Arial" charset="0"/>
                <a:cs typeface="Arial" charset="0"/>
              </a:rPr>
              <a:t>tình Ngài thương con bước đi bình </a:t>
            </a:r>
            <a:r>
              <a:rPr lang="vi-VN" sz="3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an</a:t>
            </a:r>
            <a:r>
              <a:rPr lang="en-US" sz="3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.</a:t>
            </a:r>
            <a:endParaRPr lang="vi-VN" sz="3600" dirty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algn="ctr">
              <a:lnSpc>
                <a:spcPct val="140000"/>
              </a:lnSpc>
              <a:defRPr/>
            </a:pPr>
            <a:r>
              <a:rPr lang="vi-VN" sz="3600" dirty="0">
                <a:solidFill>
                  <a:srgbClr val="FFFFFF"/>
                </a:solidFill>
                <a:latin typeface="Arial" charset="0"/>
                <a:cs typeface="Arial" charset="0"/>
              </a:rPr>
              <a:t>Xin ngợi ca bao la tình thương </a:t>
            </a:r>
            <a:r>
              <a:rPr lang="vi-VN" sz="3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Chúa</a:t>
            </a:r>
            <a:r>
              <a:rPr lang="en-US" sz="3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,</a:t>
            </a:r>
            <a:r>
              <a:rPr lang="vi-VN" sz="3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 </a:t>
            </a:r>
            <a:endParaRPr lang="vi-VN" sz="3600" dirty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algn="ctr">
              <a:lnSpc>
                <a:spcPct val="140000"/>
              </a:lnSpc>
              <a:defRPr/>
            </a:pPr>
            <a:r>
              <a:rPr lang="vi-VN" sz="3600" dirty="0">
                <a:solidFill>
                  <a:srgbClr val="FFFFFF"/>
                </a:solidFill>
                <a:latin typeface="Arial" charset="0"/>
                <a:cs typeface="Arial" charset="0"/>
              </a:rPr>
              <a:t>mãi muôn đời ca vang tình thương Chúa </a:t>
            </a:r>
          </a:p>
          <a:p>
            <a:pPr algn="ctr">
              <a:lnSpc>
                <a:spcPct val="140000"/>
              </a:lnSpc>
              <a:defRPr/>
            </a:pPr>
            <a:r>
              <a:rPr lang="vi-VN" sz="3600" dirty="0">
                <a:solidFill>
                  <a:srgbClr val="FFFFFF"/>
                </a:solidFill>
                <a:latin typeface="Arial" charset="0"/>
                <a:cs typeface="Arial" charset="0"/>
              </a:rPr>
              <a:t>Trọn niềm tin con phó trong tay </a:t>
            </a:r>
            <a:r>
              <a:rPr lang="vi-VN" sz="3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Ngài</a:t>
            </a:r>
            <a:r>
              <a:rPr lang="en-US" sz="3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,</a:t>
            </a:r>
            <a:r>
              <a:rPr lang="vi-VN" sz="3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 </a:t>
            </a:r>
            <a:endParaRPr lang="vi-VN" sz="3600" dirty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algn="ctr">
              <a:lnSpc>
                <a:spcPct val="140000"/>
              </a:lnSpc>
              <a:defRPr/>
            </a:pPr>
            <a:r>
              <a:rPr lang="vi-VN" sz="3600" dirty="0">
                <a:solidFill>
                  <a:srgbClr val="FFFFFF"/>
                </a:solidFill>
                <a:latin typeface="Arial" charset="0"/>
                <a:cs typeface="Arial" charset="0"/>
              </a:rPr>
              <a:t>vì đời con tất cả là hồng ân</a:t>
            </a:r>
            <a:r>
              <a:rPr lang="vi-VN" sz="3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.</a:t>
            </a:r>
            <a:endParaRPr lang="vi-VN" sz="3600" dirty="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7315200" y="182880"/>
            <a:ext cx="180975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 err="1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Ca</a:t>
            </a:r>
            <a:r>
              <a:rPr lang="en-US" sz="2400" b="1" dirty="0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Hiệ</a:t>
            </a:r>
            <a:r>
              <a:rPr lang="en-US" sz="2400" b="1" dirty="0" err="1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p</a:t>
            </a:r>
            <a:r>
              <a:rPr lang="en-US" sz="2400" b="1" dirty="0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Lễ</a:t>
            </a:r>
            <a:endParaRPr lang="en-US" sz="2400" b="1" dirty="0">
              <a:solidFill>
                <a:srgbClr val="FF99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0" y="99752"/>
            <a:ext cx="9125712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vi-VN" sz="26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Khúc Ca Tạ Ơn</a:t>
            </a:r>
            <a:endParaRPr lang="en-US" sz="2600" b="1" i="1" dirty="0">
              <a:solidFill>
                <a:srgbClr val="FFFFFF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760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0" y="533400"/>
            <a:ext cx="9144000" cy="64494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35000"/>
              </a:lnSpc>
              <a:defRPr/>
            </a:pPr>
            <a:r>
              <a:rPr lang="en-US" sz="3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3. </a:t>
            </a:r>
            <a:r>
              <a:rPr lang="vi-VN" sz="3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Đời </a:t>
            </a:r>
            <a:r>
              <a:rPr lang="vi-VN" sz="3400" dirty="0">
                <a:solidFill>
                  <a:srgbClr val="FFFFFF"/>
                </a:solidFill>
                <a:latin typeface="Arial" charset="0"/>
                <a:cs typeface="Arial" charset="0"/>
              </a:rPr>
              <a:t>con là những lúc buồn </a:t>
            </a:r>
            <a:r>
              <a:rPr lang="vi-VN" sz="3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vui</a:t>
            </a:r>
            <a:r>
              <a:rPr lang="en-US" sz="3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,</a:t>
            </a:r>
            <a:endParaRPr lang="vi-VN" sz="3400" dirty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algn="ctr">
              <a:lnSpc>
                <a:spcPct val="135000"/>
              </a:lnSpc>
              <a:defRPr/>
            </a:pPr>
            <a:r>
              <a:rPr lang="vi-VN" sz="3400" dirty="0">
                <a:solidFill>
                  <a:srgbClr val="FFFFFF"/>
                </a:solidFill>
                <a:latin typeface="Arial" charset="0"/>
                <a:cs typeface="Arial" charset="0"/>
              </a:rPr>
              <a:t>Chúa luôn kề bên cùng sớt chia vui buồn. </a:t>
            </a:r>
          </a:p>
          <a:p>
            <a:pPr algn="ctr">
              <a:lnSpc>
                <a:spcPct val="135000"/>
              </a:lnSpc>
              <a:defRPr/>
            </a:pPr>
            <a:r>
              <a:rPr lang="vi-VN" sz="3400" dirty="0">
                <a:solidFill>
                  <a:srgbClr val="FFFFFF"/>
                </a:solidFill>
                <a:latin typeface="Arial" charset="0"/>
                <a:cs typeface="Arial" charset="0"/>
              </a:rPr>
              <a:t>Đời con là tiếng hát vang </a:t>
            </a:r>
            <a:r>
              <a:rPr lang="vi-VN" sz="3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xa</a:t>
            </a:r>
            <a:r>
              <a:rPr lang="en-US" sz="3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,</a:t>
            </a:r>
            <a:endParaRPr lang="vi-VN" sz="3400" dirty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algn="ctr">
              <a:lnSpc>
                <a:spcPct val="135000"/>
              </a:lnSpc>
              <a:defRPr/>
            </a:pPr>
            <a:r>
              <a:rPr lang="vi-VN" sz="3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hoan </a:t>
            </a:r>
            <a:r>
              <a:rPr lang="vi-VN" sz="3400" dirty="0">
                <a:solidFill>
                  <a:srgbClr val="FFFFFF"/>
                </a:solidFill>
                <a:latin typeface="Arial" charset="0"/>
                <a:cs typeface="Arial" charset="0"/>
              </a:rPr>
              <a:t>ca muôn đời lời tạ ơn </a:t>
            </a:r>
            <a:r>
              <a:rPr lang="en-US" sz="3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</a:t>
            </a:r>
            <a:r>
              <a:rPr lang="vi-VN" sz="3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hiên </a:t>
            </a:r>
            <a:r>
              <a:rPr lang="vi-VN" sz="3400" dirty="0">
                <a:solidFill>
                  <a:srgbClr val="FFFFFF"/>
                </a:solidFill>
                <a:latin typeface="Arial" charset="0"/>
                <a:cs typeface="Arial" charset="0"/>
              </a:rPr>
              <a:t>Chúa </a:t>
            </a:r>
          </a:p>
          <a:p>
            <a:pPr algn="ctr">
              <a:lnSpc>
                <a:spcPct val="135000"/>
              </a:lnSpc>
              <a:defRPr/>
            </a:pPr>
            <a:r>
              <a:rPr lang="vi-VN" sz="3400" dirty="0">
                <a:solidFill>
                  <a:srgbClr val="FFFFFF"/>
                </a:solidFill>
                <a:latin typeface="Arial" charset="0"/>
                <a:cs typeface="Arial" charset="0"/>
              </a:rPr>
              <a:t>Tạ ơn vì những lúc hiền </a:t>
            </a:r>
            <a:r>
              <a:rPr lang="vi-VN" sz="3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ngoan</a:t>
            </a:r>
            <a:r>
              <a:rPr lang="en-US" sz="3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,</a:t>
            </a:r>
            <a:r>
              <a:rPr lang="vi-VN" sz="3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 </a:t>
            </a:r>
            <a:endParaRPr lang="vi-VN" sz="3400" dirty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algn="ctr">
              <a:lnSpc>
                <a:spcPct val="135000"/>
              </a:lnSpc>
              <a:defRPr/>
            </a:pPr>
            <a:r>
              <a:rPr lang="vi-VN" sz="3400" dirty="0">
                <a:solidFill>
                  <a:srgbClr val="FFFFFF"/>
                </a:solidFill>
                <a:latin typeface="Arial" charset="0"/>
                <a:cs typeface="Arial" charset="0"/>
              </a:rPr>
              <a:t>Chúa thương tặng </a:t>
            </a:r>
            <a:r>
              <a:rPr lang="vi-VN" sz="3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ban</a:t>
            </a:r>
            <a:r>
              <a:rPr lang="en-US" sz="3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,</a:t>
            </a:r>
          </a:p>
          <a:p>
            <a:pPr algn="ctr">
              <a:lnSpc>
                <a:spcPct val="135000"/>
              </a:lnSpc>
              <a:defRPr/>
            </a:pPr>
            <a:r>
              <a:rPr lang="vi-VN" sz="3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nguồn </a:t>
            </a:r>
            <a:r>
              <a:rPr lang="vi-VN" sz="3400" dirty="0">
                <a:solidFill>
                  <a:srgbClr val="FFFFFF"/>
                </a:solidFill>
                <a:latin typeface="Arial" charset="0"/>
                <a:cs typeface="Arial" charset="0"/>
              </a:rPr>
              <a:t>thánh ân tuôn tràn. </a:t>
            </a:r>
          </a:p>
          <a:p>
            <a:pPr algn="ctr">
              <a:lnSpc>
                <a:spcPct val="135000"/>
              </a:lnSpc>
              <a:defRPr/>
            </a:pPr>
            <a:r>
              <a:rPr lang="vi-VN" sz="3400" dirty="0">
                <a:solidFill>
                  <a:srgbClr val="FFFFFF"/>
                </a:solidFill>
                <a:latin typeface="Arial" charset="0"/>
                <a:cs typeface="Arial" charset="0"/>
              </a:rPr>
              <a:t>Tạ ơn vì những lúc điêu ngoa </a:t>
            </a:r>
          </a:p>
          <a:p>
            <a:pPr algn="ctr">
              <a:lnSpc>
                <a:spcPct val="135000"/>
              </a:lnSpc>
              <a:defRPr/>
            </a:pPr>
            <a:r>
              <a:rPr lang="vi-VN" sz="3400" dirty="0">
                <a:solidFill>
                  <a:srgbClr val="FFFFFF"/>
                </a:solidFill>
                <a:latin typeface="Arial" charset="0"/>
                <a:cs typeface="Arial" charset="0"/>
              </a:rPr>
              <a:t>Chúa đã thương tha bằng tình yêu bao la</a:t>
            </a:r>
            <a:r>
              <a:rPr lang="en-US" sz="3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.</a:t>
            </a:r>
            <a:endParaRPr lang="vi-VN" sz="3400" dirty="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7315200" y="182880"/>
            <a:ext cx="180975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 err="1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Ca</a:t>
            </a:r>
            <a:r>
              <a:rPr lang="en-US" sz="2400" b="1" dirty="0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Hiệ</a:t>
            </a:r>
            <a:r>
              <a:rPr lang="en-US" sz="2400" b="1" dirty="0" err="1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p</a:t>
            </a:r>
            <a:r>
              <a:rPr lang="en-US" sz="2400" b="1" dirty="0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Lễ</a:t>
            </a:r>
            <a:endParaRPr lang="en-US" sz="2400" b="1" dirty="0">
              <a:solidFill>
                <a:srgbClr val="FF99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0" y="99752"/>
            <a:ext cx="9125712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vi-VN" sz="26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Khúc Ca Tạ Ơn</a:t>
            </a:r>
            <a:endParaRPr lang="en-US" sz="2600" b="1" i="1" dirty="0">
              <a:solidFill>
                <a:srgbClr val="FFFFFF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6137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0" y="203595"/>
            <a:ext cx="9144000" cy="67541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5000"/>
              </a:lnSpc>
              <a:defRPr/>
            </a:pPr>
            <a:r>
              <a:rPr lang="en-US" sz="2200" dirty="0" err="1">
                <a:solidFill>
                  <a:srgbClr val="FF9900"/>
                </a:solidFill>
                <a:latin typeface="Arial" charset="0"/>
                <a:cs typeface="Arial" charset="0"/>
              </a:rPr>
              <a:t>Điệp</a:t>
            </a:r>
            <a:r>
              <a:rPr lang="en-US" sz="2200" dirty="0">
                <a:solidFill>
                  <a:srgbClr val="FF9900"/>
                </a:solidFill>
                <a:latin typeface="Arial" charset="0"/>
                <a:cs typeface="Arial" charset="0"/>
              </a:rPr>
              <a:t> </a:t>
            </a:r>
            <a:r>
              <a:rPr lang="en-US" sz="2200" dirty="0" err="1">
                <a:solidFill>
                  <a:srgbClr val="FF9900"/>
                </a:solidFill>
                <a:latin typeface="Arial" charset="0"/>
                <a:cs typeface="Arial" charset="0"/>
              </a:rPr>
              <a:t>Khúc</a:t>
            </a:r>
            <a:r>
              <a:rPr lang="en-US" sz="2200" dirty="0">
                <a:solidFill>
                  <a:srgbClr val="FF9900"/>
                </a:solidFill>
                <a:latin typeface="Arial" charset="0"/>
                <a:cs typeface="Arial" charset="0"/>
              </a:rPr>
              <a:t>:</a:t>
            </a:r>
          </a:p>
          <a:p>
            <a:pPr algn="ctr">
              <a:lnSpc>
                <a:spcPct val="140000"/>
              </a:lnSpc>
              <a:defRPr/>
            </a:pPr>
            <a:r>
              <a:rPr lang="vi-VN" sz="3600" dirty="0">
                <a:solidFill>
                  <a:srgbClr val="FFFFFF"/>
                </a:solidFill>
                <a:latin typeface="Arial" charset="0"/>
                <a:cs typeface="Arial" charset="0"/>
              </a:rPr>
              <a:t>Xin tạ ơn con xin tạ ơn </a:t>
            </a:r>
            <a:r>
              <a:rPr lang="vi-VN" sz="3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Chúa</a:t>
            </a:r>
            <a:r>
              <a:rPr lang="en-US" sz="3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,</a:t>
            </a:r>
            <a:endParaRPr lang="vi-VN" sz="3600" dirty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algn="ctr">
              <a:lnSpc>
                <a:spcPct val="140000"/>
              </a:lnSpc>
              <a:defRPr/>
            </a:pPr>
            <a:r>
              <a:rPr lang="vi-VN" sz="3600" dirty="0">
                <a:solidFill>
                  <a:srgbClr val="FFFFFF"/>
                </a:solidFill>
                <a:latin typeface="Arial" charset="0"/>
                <a:cs typeface="Arial" charset="0"/>
              </a:rPr>
              <a:t>mãi muôn đời con xin tạ ơn Chúa. </a:t>
            </a:r>
          </a:p>
          <a:p>
            <a:pPr algn="ctr">
              <a:lnSpc>
                <a:spcPct val="140000"/>
              </a:lnSpc>
              <a:defRPr/>
            </a:pPr>
            <a:r>
              <a:rPr lang="vi-VN" sz="3600" dirty="0">
                <a:solidFill>
                  <a:srgbClr val="FFFFFF"/>
                </a:solidFill>
                <a:latin typeface="Arial" charset="0"/>
                <a:cs typeface="Arial" charset="0"/>
              </a:rPr>
              <a:t>Dù trần gian bao khó nguy ngập tràn, </a:t>
            </a:r>
          </a:p>
          <a:p>
            <a:pPr algn="ctr">
              <a:lnSpc>
                <a:spcPct val="140000"/>
              </a:lnSpc>
              <a:defRPr/>
            </a:pPr>
            <a:r>
              <a:rPr lang="vi-VN" sz="3600" dirty="0">
                <a:solidFill>
                  <a:srgbClr val="FFFFFF"/>
                </a:solidFill>
                <a:latin typeface="Arial" charset="0"/>
                <a:cs typeface="Arial" charset="0"/>
              </a:rPr>
              <a:t>tình Ngài thương con bước đi bình </a:t>
            </a:r>
            <a:r>
              <a:rPr lang="vi-VN" sz="3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an</a:t>
            </a:r>
            <a:r>
              <a:rPr lang="en-US" sz="3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.</a:t>
            </a:r>
            <a:endParaRPr lang="vi-VN" sz="3600" dirty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algn="ctr">
              <a:lnSpc>
                <a:spcPct val="140000"/>
              </a:lnSpc>
              <a:defRPr/>
            </a:pPr>
            <a:r>
              <a:rPr lang="vi-VN" sz="3600" dirty="0">
                <a:solidFill>
                  <a:srgbClr val="FFFFFF"/>
                </a:solidFill>
                <a:latin typeface="Arial" charset="0"/>
                <a:cs typeface="Arial" charset="0"/>
              </a:rPr>
              <a:t>Xin ngợi ca bao la tình thương </a:t>
            </a:r>
            <a:r>
              <a:rPr lang="vi-VN" sz="3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Chúa</a:t>
            </a:r>
            <a:r>
              <a:rPr lang="en-US" sz="3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,</a:t>
            </a:r>
            <a:r>
              <a:rPr lang="vi-VN" sz="3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 </a:t>
            </a:r>
            <a:endParaRPr lang="vi-VN" sz="3600" dirty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algn="ctr">
              <a:lnSpc>
                <a:spcPct val="140000"/>
              </a:lnSpc>
              <a:defRPr/>
            </a:pPr>
            <a:r>
              <a:rPr lang="vi-VN" sz="3600" dirty="0">
                <a:solidFill>
                  <a:srgbClr val="FFFFFF"/>
                </a:solidFill>
                <a:latin typeface="Arial" charset="0"/>
                <a:cs typeface="Arial" charset="0"/>
              </a:rPr>
              <a:t>mãi muôn đời ca vang tình thương Chúa </a:t>
            </a:r>
          </a:p>
          <a:p>
            <a:pPr algn="ctr">
              <a:lnSpc>
                <a:spcPct val="140000"/>
              </a:lnSpc>
              <a:defRPr/>
            </a:pPr>
            <a:r>
              <a:rPr lang="vi-VN" sz="3600" dirty="0">
                <a:solidFill>
                  <a:srgbClr val="FFFFFF"/>
                </a:solidFill>
                <a:latin typeface="Arial" charset="0"/>
                <a:cs typeface="Arial" charset="0"/>
              </a:rPr>
              <a:t>Trọn niềm tin con phó trong tay </a:t>
            </a:r>
            <a:r>
              <a:rPr lang="vi-VN" sz="3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Ngài</a:t>
            </a:r>
            <a:r>
              <a:rPr lang="en-US" sz="3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,</a:t>
            </a:r>
            <a:r>
              <a:rPr lang="vi-VN" sz="3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 </a:t>
            </a:r>
            <a:endParaRPr lang="vi-VN" sz="3600" dirty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algn="ctr">
              <a:lnSpc>
                <a:spcPct val="140000"/>
              </a:lnSpc>
              <a:defRPr/>
            </a:pPr>
            <a:r>
              <a:rPr lang="vi-VN" sz="3600" dirty="0">
                <a:solidFill>
                  <a:srgbClr val="FFFFFF"/>
                </a:solidFill>
                <a:latin typeface="Arial" charset="0"/>
                <a:cs typeface="Arial" charset="0"/>
              </a:rPr>
              <a:t>vì đời con tất cả là hồng ân</a:t>
            </a:r>
            <a:r>
              <a:rPr lang="vi-VN" sz="3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.</a:t>
            </a:r>
            <a:endParaRPr lang="vi-VN" sz="3600" dirty="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7315200" y="182880"/>
            <a:ext cx="180975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 err="1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Ca</a:t>
            </a:r>
            <a:r>
              <a:rPr lang="en-US" sz="2400" b="1" dirty="0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Hiệ</a:t>
            </a:r>
            <a:r>
              <a:rPr lang="en-US" sz="2400" b="1" dirty="0" err="1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p</a:t>
            </a:r>
            <a:r>
              <a:rPr lang="en-US" sz="2400" b="1" dirty="0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Lễ</a:t>
            </a:r>
            <a:endParaRPr lang="en-US" sz="2400" b="1" dirty="0">
              <a:solidFill>
                <a:srgbClr val="FF99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0" y="99752"/>
            <a:ext cx="9125712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vi-VN" sz="26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Khúc Ca Tạ Ơn</a:t>
            </a:r>
            <a:endParaRPr lang="en-US" sz="2600" b="1" i="1" dirty="0">
              <a:solidFill>
                <a:srgbClr val="FFFFFF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8454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88486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6927" y="502920"/>
            <a:ext cx="9144000" cy="61863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algn="ctr">
              <a:lnSpc>
                <a:spcPct val="165000"/>
              </a:lnSpc>
              <a:defRPr/>
            </a:pPr>
            <a:r>
              <a:rPr lang="en-US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1. </a:t>
            </a: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Đoàn </a:t>
            </a:r>
            <a:r>
              <a:rPr lang="vi-VN" sz="4000" dirty="0">
                <a:solidFill>
                  <a:srgbClr val="FFFFFF"/>
                </a:solidFill>
                <a:latin typeface="Arial" charset="0"/>
                <a:cs typeface="Arial" charset="0"/>
              </a:rPr>
              <a:t>con chung lời ca chúc mừng</a:t>
            </a:r>
          </a:p>
          <a:p>
            <a:pPr marL="0" indent="0" algn="ctr">
              <a:lnSpc>
                <a:spcPct val="165000"/>
              </a:lnSpc>
              <a:defRPr/>
            </a:pPr>
            <a:r>
              <a:rPr lang="vi-VN" sz="4000" dirty="0">
                <a:solidFill>
                  <a:srgbClr val="FFFFFF"/>
                </a:solidFill>
                <a:latin typeface="Arial" charset="0"/>
                <a:cs typeface="Arial" charset="0"/>
              </a:rPr>
              <a:t>danh Thánh Martin lẫy lừng.</a:t>
            </a:r>
          </a:p>
          <a:p>
            <a:pPr marL="0" indent="0" algn="ctr">
              <a:lnSpc>
                <a:spcPct val="165000"/>
              </a:lnSpc>
              <a:defRPr/>
            </a:pPr>
            <a:r>
              <a:rPr lang="vi-VN" sz="4000" dirty="0">
                <a:solidFill>
                  <a:srgbClr val="FFFFFF"/>
                </a:solidFill>
                <a:latin typeface="Arial" charset="0"/>
                <a:cs typeface="Arial" charset="0"/>
              </a:rPr>
              <a:t>Người chăm sóc trợ giúp ai khó khăn,</a:t>
            </a:r>
          </a:p>
          <a:p>
            <a:pPr marL="0" indent="0" algn="ctr">
              <a:lnSpc>
                <a:spcPct val="165000"/>
              </a:lnSpc>
              <a:defRPr/>
            </a:pPr>
            <a:r>
              <a:rPr lang="en-US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</a:t>
            </a: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gười </a:t>
            </a:r>
            <a:r>
              <a:rPr lang="vi-VN" sz="4000" dirty="0">
                <a:solidFill>
                  <a:srgbClr val="FFFFFF"/>
                </a:solidFill>
                <a:latin typeface="Arial" charset="0"/>
                <a:cs typeface="Arial" charset="0"/>
              </a:rPr>
              <a:t>nêu sáng lòng </a:t>
            </a: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tin,</a:t>
            </a:r>
            <a:endParaRPr lang="en-US" sz="40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65000"/>
              </a:lnSpc>
              <a:defRPr/>
            </a:pP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đức </a:t>
            </a:r>
            <a:r>
              <a:rPr lang="vi-VN" sz="4000" dirty="0">
                <a:solidFill>
                  <a:srgbClr val="FFFFFF"/>
                </a:solidFill>
                <a:latin typeface="Arial" charset="0"/>
                <a:cs typeface="Arial" charset="0"/>
              </a:rPr>
              <a:t>yêu </a:t>
            </a: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thương</a:t>
            </a:r>
            <a:r>
              <a:rPr lang="en-US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.</a:t>
            </a:r>
            <a:endParaRPr lang="vi-VN" sz="4000" dirty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65000"/>
              </a:lnSpc>
              <a:defRPr/>
            </a:pPr>
            <a:r>
              <a:rPr lang="vi-VN" sz="4000" dirty="0">
                <a:solidFill>
                  <a:srgbClr val="FFFFFF"/>
                </a:solidFill>
                <a:latin typeface="Arial" charset="0"/>
                <a:cs typeface="Arial" charset="0"/>
              </a:rPr>
              <a:t>Cuộc đời luôn luôn hy sinh cho </a:t>
            </a: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Chúa.</a:t>
            </a:r>
            <a:endParaRPr lang="en-US" sz="4000" dirty="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7467600" y="182880"/>
            <a:ext cx="165735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 err="1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Ca</a:t>
            </a:r>
            <a:r>
              <a:rPr lang="en-US" sz="2400" b="1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Kết</a:t>
            </a:r>
            <a:r>
              <a:rPr lang="en-US" sz="24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Lễ</a:t>
            </a:r>
            <a:endParaRPr lang="en-US" sz="2400" b="1" dirty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6927" y="182880"/>
            <a:ext cx="9144000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vi-VN" sz="26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Thánh Martin</a:t>
            </a:r>
            <a:endParaRPr lang="en-US" sz="2600" b="1" i="1" dirty="0">
              <a:solidFill>
                <a:srgbClr val="FFFFFF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571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6927" y="502920"/>
            <a:ext cx="9144000" cy="65556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algn="ctr">
              <a:lnSpc>
                <a:spcPct val="150000"/>
              </a:lnSpc>
              <a:defRPr/>
            </a:pPr>
            <a:r>
              <a:rPr lang="en-US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2. </a:t>
            </a: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Đoàn </a:t>
            </a:r>
            <a:r>
              <a:rPr lang="vi-VN" sz="4000" dirty="0">
                <a:solidFill>
                  <a:srgbClr val="FFFFFF"/>
                </a:solidFill>
                <a:latin typeface="Arial" charset="0"/>
                <a:cs typeface="Arial" charset="0"/>
              </a:rPr>
              <a:t>con chung niềm tin nguyện cầu</a:t>
            </a:r>
          </a:p>
          <a:p>
            <a:pPr marL="0" indent="0" algn="ctr">
              <a:lnSpc>
                <a:spcPct val="150000"/>
              </a:lnSpc>
              <a:defRPr/>
            </a:pPr>
            <a:r>
              <a:rPr lang="vi-VN" sz="4000" dirty="0">
                <a:solidFill>
                  <a:srgbClr val="FFFFFF"/>
                </a:solidFill>
                <a:latin typeface="Arial" charset="0"/>
                <a:cs typeface="Arial" charset="0"/>
              </a:rPr>
              <a:t>xin Thánh Martin nhân hậu,</a:t>
            </a:r>
          </a:p>
          <a:p>
            <a:pPr marL="0" indent="0" algn="ctr">
              <a:lnSpc>
                <a:spcPct val="150000"/>
              </a:lnSpc>
              <a:defRPr/>
            </a:pPr>
            <a:r>
              <a:rPr lang="vi-VN" sz="4000" dirty="0">
                <a:solidFill>
                  <a:srgbClr val="FFFFFF"/>
                </a:solidFill>
                <a:latin typeface="Arial" charset="0"/>
                <a:cs typeface="Arial" charset="0"/>
              </a:rPr>
              <a:t>cầu cùng Chúa phù </a:t>
            </a: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giúp</a:t>
            </a:r>
            <a:endParaRPr lang="en-US" sz="40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50000"/>
              </a:lnSpc>
              <a:defRPr/>
            </a:pP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cho </a:t>
            </a:r>
            <a:r>
              <a:rPr lang="vi-VN" sz="4000" dirty="0">
                <a:solidFill>
                  <a:srgbClr val="FFFFFF"/>
                </a:solidFill>
                <a:latin typeface="Arial" charset="0"/>
                <a:cs typeface="Arial" charset="0"/>
              </a:rPr>
              <a:t>chúng con,</a:t>
            </a:r>
          </a:p>
          <a:p>
            <a:pPr marL="0" indent="0" algn="ctr">
              <a:lnSpc>
                <a:spcPct val="150000"/>
              </a:lnSpc>
              <a:defRPr/>
            </a:pPr>
            <a:r>
              <a:rPr lang="vi-VN" sz="4000" dirty="0">
                <a:solidFill>
                  <a:srgbClr val="FFFFFF"/>
                </a:solidFill>
                <a:latin typeface="Arial" charset="0"/>
                <a:cs typeface="Arial" charset="0"/>
              </a:rPr>
              <a:t>còn đang sống lầm </a:t>
            </a: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than</a:t>
            </a:r>
            <a:endParaRPr lang="en-US" sz="40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50000"/>
              </a:lnSpc>
              <a:defRPr/>
            </a:pP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chốn </a:t>
            </a:r>
            <a:r>
              <a:rPr lang="vi-VN" sz="4000" dirty="0">
                <a:solidFill>
                  <a:srgbClr val="FFFFFF"/>
                </a:solidFill>
                <a:latin typeface="Arial" charset="0"/>
                <a:cs typeface="Arial" charset="0"/>
              </a:rPr>
              <a:t>dương gian.</a:t>
            </a:r>
          </a:p>
          <a:p>
            <a:pPr marL="0" indent="0" algn="ctr">
              <a:lnSpc>
                <a:spcPct val="150000"/>
              </a:lnSpc>
              <a:defRPr/>
            </a:pPr>
            <a:r>
              <a:rPr lang="vi-VN" sz="4000" dirty="0">
                <a:solidFill>
                  <a:srgbClr val="FFFFFF"/>
                </a:solidFill>
                <a:latin typeface="Arial" charset="0"/>
                <a:cs typeface="Arial" charset="0"/>
              </a:rPr>
              <a:t>Nguyện xin thương ban muôn hồng ân.</a:t>
            </a:r>
            <a:endParaRPr lang="en-US" sz="4000" dirty="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7467600" y="182880"/>
            <a:ext cx="165735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 err="1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Ca</a:t>
            </a:r>
            <a:r>
              <a:rPr lang="en-US" sz="2400" b="1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Kết</a:t>
            </a:r>
            <a:r>
              <a:rPr lang="en-US" sz="24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Lễ</a:t>
            </a:r>
            <a:endParaRPr lang="en-US" sz="2400" b="1" dirty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6927" y="182880"/>
            <a:ext cx="9144000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vi-VN" sz="26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Thánh Martin</a:t>
            </a:r>
            <a:endParaRPr lang="en-US" sz="2600" b="1" i="1" dirty="0">
              <a:solidFill>
                <a:srgbClr val="FFFFFF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8467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92547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ext Box 2"/>
          <p:cNvSpPr txBox="1">
            <a:spLocks noChangeArrowheads="1"/>
          </p:cNvSpPr>
          <p:nvPr/>
        </p:nvSpPr>
        <p:spPr bwMode="auto">
          <a:xfrm>
            <a:off x="0" y="152400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4400" b="1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cs typeface="Arial" charset="0"/>
              </a:rPr>
              <a:t>Phút </a:t>
            </a:r>
            <a:r>
              <a:rPr lang="en-US" sz="4400" b="1" dirty="0">
                <a:solidFill>
                  <a:srgbClr val="FF99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cs typeface="Arial" charset="0"/>
              </a:rPr>
              <a:t>Than </a:t>
            </a:r>
            <a:r>
              <a:rPr lang="en-US" sz="4400" b="1" dirty="0" err="1" smtClean="0">
                <a:solidFill>
                  <a:srgbClr val="FF99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cs typeface="Arial" charset="0"/>
              </a:rPr>
              <a:t>Thở</a:t>
            </a:r>
            <a:endParaRPr lang="en-US" sz="2400" b="1" dirty="0">
              <a:solidFill>
                <a:srgbClr val="FF99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-18288" y="1143000"/>
            <a:ext cx="9144000" cy="46166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algn="ctr">
              <a:lnSpc>
                <a:spcPct val="175000"/>
              </a:lnSpc>
              <a:defRPr/>
            </a:pPr>
            <a:r>
              <a:rPr lang="vi-VN" sz="4200" i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cs typeface="Arial" charset="0"/>
              </a:rPr>
              <a:t>Con </a:t>
            </a:r>
            <a:r>
              <a:rPr lang="vi-VN" sz="4200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cs typeface="Arial" charset="0"/>
              </a:rPr>
              <a:t>mến yêu tin thờ trong lòng</a:t>
            </a:r>
          </a:p>
          <a:p>
            <a:pPr marL="0" indent="0" algn="ctr">
              <a:lnSpc>
                <a:spcPct val="175000"/>
              </a:lnSpc>
              <a:defRPr/>
            </a:pPr>
            <a:r>
              <a:rPr lang="vi-VN" sz="4200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cs typeface="Arial" charset="0"/>
              </a:rPr>
              <a:t>Cùng chút tình ngây thơ ngắm trông</a:t>
            </a:r>
          </a:p>
          <a:p>
            <a:pPr marL="0" indent="0" algn="ctr">
              <a:lnSpc>
                <a:spcPct val="175000"/>
              </a:lnSpc>
              <a:defRPr/>
            </a:pPr>
            <a:r>
              <a:rPr lang="vi-VN" sz="4200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cs typeface="Arial" charset="0"/>
              </a:rPr>
              <a:t>Trong Thánh Thể Chúa cả càn khôn</a:t>
            </a:r>
          </a:p>
          <a:p>
            <a:pPr marL="0" indent="0" algn="ctr">
              <a:lnSpc>
                <a:spcPct val="175000"/>
              </a:lnSpc>
              <a:defRPr/>
            </a:pPr>
            <a:r>
              <a:rPr lang="vi-VN" sz="4200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cs typeface="Arial" charset="0"/>
              </a:rPr>
              <a:t>Hằng </a:t>
            </a:r>
            <a:r>
              <a:rPr lang="en-US" sz="4200" i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cs typeface="Arial" charset="0"/>
              </a:rPr>
              <a:t>xót</a:t>
            </a:r>
            <a:r>
              <a:rPr lang="en-US" sz="4200" i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4200" i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cs typeface="Arial" charset="0"/>
              </a:rPr>
              <a:t>th</a:t>
            </a:r>
            <a:r>
              <a:rPr lang="vi-VN" sz="4200" i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cs typeface="Arial" charset="0"/>
              </a:rPr>
              <a:t>ươ</a:t>
            </a:r>
            <a:r>
              <a:rPr lang="en-US" sz="4200" i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cs typeface="Arial" charset="0"/>
              </a:rPr>
              <a:t>ng</a:t>
            </a:r>
            <a:r>
              <a:rPr lang="vi-VN" sz="4200" i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cs typeface="Arial" charset="0"/>
              </a:rPr>
              <a:t> tự</a:t>
            </a:r>
            <a:r>
              <a:rPr lang="en-US" sz="4200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4200" i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cs typeface="Arial" charset="0"/>
              </a:rPr>
              <a:t>hiến</a:t>
            </a:r>
            <a:r>
              <a:rPr lang="vi-VN" sz="4200" i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vi-VN" sz="4200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cs typeface="Arial" charset="0"/>
              </a:rPr>
              <a:t>vì con</a:t>
            </a:r>
            <a:r>
              <a:rPr lang="vi-VN" sz="4200" i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cs typeface="Arial" charset="0"/>
              </a:rPr>
              <a:t>.</a:t>
            </a:r>
            <a:endParaRPr lang="en-US" sz="4200" i="1" dirty="0">
              <a:solidFill>
                <a:srgbClr val="FFFFFF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3479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76200" y="76200"/>
            <a:ext cx="9144000" cy="65556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algn="ctr">
              <a:lnSpc>
                <a:spcPct val="150000"/>
              </a:lnSpc>
              <a:defRPr/>
            </a:pPr>
            <a:r>
              <a:rPr lang="vi-VN" sz="4000" i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cs typeface="Arial" charset="0"/>
              </a:rPr>
              <a:t>Giờ đây hạnh phúc độc nhất đời con</a:t>
            </a:r>
          </a:p>
          <a:p>
            <a:pPr marL="0" indent="0" algn="ctr">
              <a:lnSpc>
                <a:spcPct val="150000"/>
              </a:lnSpc>
              <a:defRPr/>
            </a:pPr>
            <a:r>
              <a:rPr lang="vi-VN" sz="4000" i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cs typeface="Arial" charset="0"/>
              </a:rPr>
              <a:t>Êm đềm Chúa nhìn</a:t>
            </a:r>
            <a:endParaRPr lang="en-US" sz="4000" i="1" dirty="0" smtClean="0">
              <a:solidFill>
                <a:srgbClr val="FFFFFF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" charset="0"/>
              <a:cs typeface="Arial" charset="0"/>
            </a:endParaRPr>
          </a:p>
          <a:p>
            <a:pPr marL="0" indent="0" algn="ctr">
              <a:lnSpc>
                <a:spcPct val="150000"/>
              </a:lnSpc>
              <a:defRPr/>
            </a:pPr>
            <a:r>
              <a:rPr lang="vi-VN" sz="4000" i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cs typeface="Arial" charset="0"/>
              </a:rPr>
              <a:t>hạnh phúc nào hơn</a:t>
            </a:r>
          </a:p>
          <a:p>
            <a:pPr marL="0" indent="0" algn="ctr">
              <a:lnSpc>
                <a:spcPct val="150000"/>
              </a:lnSpc>
              <a:defRPr/>
            </a:pPr>
            <a:r>
              <a:rPr lang="vi-VN" sz="4000" i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cs typeface="Arial" charset="0"/>
              </a:rPr>
              <a:t>Lòng con ngây ngất</a:t>
            </a:r>
            <a:endParaRPr lang="en-US" sz="4000" i="1" dirty="0" smtClean="0">
              <a:solidFill>
                <a:srgbClr val="FFFFFF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" charset="0"/>
              <a:cs typeface="Arial" charset="0"/>
            </a:endParaRPr>
          </a:p>
          <a:p>
            <a:pPr marL="0" indent="0" algn="ctr">
              <a:lnSpc>
                <a:spcPct val="150000"/>
              </a:lnSpc>
              <a:defRPr/>
            </a:pPr>
            <a:r>
              <a:rPr lang="vi-VN" sz="4000" i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cs typeface="Arial" charset="0"/>
              </a:rPr>
              <a:t>tin Chúa yêu Chúa</a:t>
            </a:r>
          </a:p>
          <a:p>
            <a:pPr marL="0" indent="0" algn="ctr">
              <a:lnSpc>
                <a:spcPct val="150000"/>
              </a:lnSpc>
              <a:defRPr/>
            </a:pPr>
            <a:r>
              <a:rPr lang="vi-VN" sz="4000" i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cs typeface="Arial" charset="0"/>
              </a:rPr>
              <a:t>Trong tình Chúa yêu con</a:t>
            </a:r>
            <a:endParaRPr lang="en-US" sz="4000" i="1" dirty="0" smtClean="0">
              <a:solidFill>
                <a:srgbClr val="FFFFFF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" charset="0"/>
              <a:cs typeface="Arial" charset="0"/>
            </a:endParaRPr>
          </a:p>
          <a:p>
            <a:pPr marL="0" indent="0" algn="ctr">
              <a:lnSpc>
                <a:spcPct val="150000"/>
              </a:lnSpc>
              <a:defRPr/>
            </a:pPr>
            <a:r>
              <a:rPr lang="vi-VN" sz="4000" i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cs typeface="Arial" charset="0"/>
              </a:rPr>
              <a:t>phó dâng tâm hồn.</a:t>
            </a:r>
            <a:endParaRPr lang="en-US" sz="4200" i="1" dirty="0">
              <a:solidFill>
                <a:srgbClr val="FFFFFF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1415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-18288" y="1143000"/>
            <a:ext cx="9144000" cy="45089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algn="ctr">
              <a:lnSpc>
                <a:spcPct val="175000"/>
              </a:lnSpc>
              <a:defRPr/>
            </a:pPr>
            <a:r>
              <a:rPr lang="vi-VN" sz="4100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cs typeface="Arial" charset="0"/>
              </a:rPr>
              <a:t>Xin Chúa thương ban nhiều ơn lành, phù giúp đoàn con trên thế </a:t>
            </a:r>
            <a:r>
              <a:rPr lang="vi-VN" sz="4100" i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cs typeface="Arial" charset="0"/>
              </a:rPr>
              <a:t>gian.</a:t>
            </a:r>
            <a:endParaRPr lang="en-US" sz="4100" i="1" dirty="0" smtClean="0">
              <a:solidFill>
                <a:srgbClr val="FFFFFF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" charset="0"/>
              <a:cs typeface="Arial" charset="0"/>
            </a:endParaRPr>
          </a:p>
          <a:p>
            <a:pPr marL="0" indent="0" algn="ctr">
              <a:lnSpc>
                <a:spcPct val="175000"/>
              </a:lnSpc>
              <a:defRPr/>
            </a:pPr>
            <a:r>
              <a:rPr lang="vi-VN" sz="4100" i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cs typeface="Arial" charset="0"/>
              </a:rPr>
              <a:t>Qua </a:t>
            </a:r>
            <a:r>
              <a:rPr lang="vi-VN" sz="4100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cs typeface="Arial" charset="0"/>
              </a:rPr>
              <a:t>kiếp khổ trí tỉnh lòng </a:t>
            </a:r>
            <a:r>
              <a:rPr lang="vi-VN" sz="4100" i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cs typeface="Arial" charset="0"/>
              </a:rPr>
              <a:t>thanh,</a:t>
            </a:r>
            <a:endParaRPr lang="en-US" sz="4100" i="1" dirty="0" smtClean="0">
              <a:solidFill>
                <a:srgbClr val="FFFFFF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" charset="0"/>
              <a:cs typeface="Arial" charset="0"/>
            </a:endParaRPr>
          </a:p>
          <a:p>
            <a:pPr marL="0" indent="0" algn="ctr">
              <a:lnSpc>
                <a:spcPct val="175000"/>
              </a:lnSpc>
              <a:defRPr/>
            </a:pPr>
            <a:r>
              <a:rPr lang="vi-VN" sz="4100" i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cs typeface="Arial" charset="0"/>
              </a:rPr>
              <a:t>về </a:t>
            </a:r>
            <a:r>
              <a:rPr lang="vi-VN" sz="4100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cs typeface="Arial" charset="0"/>
              </a:rPr>
              <a:t>tới quê đầy phúc bình an</a:t>
            </a:r>
            <a:r>
              <a:rPr lang="vi-VN" sz="4100" i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cs typeface="Arial" charset="0"/>
              </a:rPr>
              <a:t>.</a:t>
            </a:r>
            <a:endParaRPr lang="en-US" sz="4100" i="1" dirty="0">
              <a:solidFill>
                <a:srgbClr val="FFFFFF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0" y="152400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4400" b="1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cs typeface="Arial" charset="0"/>
              </a:rPr>
              <a:t>Phút </a:t>
            </a:r>
            <a:r>
              <a:rPr lang="en-US" sz="4400" b="1" dirty="0">
                <a:solidFill>
                  <a:srgbClr val="FF99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cs typeface="Arial" charset="0"/>
              </a:rPr>
              <a:t>Than </a:t>
            </a:r>
            <a:r>
              <a:rPr lang="en-US" sz="4400" b="1" dirty="0" err="1" smtClean="0">
                <a:solidFill>
                  <a:srgbClr val="FF99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cs typeface="Arial" charset="0"/>
              </a:rPr>
              <a:t>Thở</a:t>
            </a:r>
            <a:endParaRPr lang="en-US" sz="2400" b="1" dirty="0">
              <a:solidFill>
                <a:srgbClr val="FF99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2595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-38100" y="73152"/>
            <a:ext cx="9163050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vi-VN" sz="2600" b="1" i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 Nơi </a:t>
            </a:r>
            <a:r>
              <a:rPr lang="vi-VN" sz="2600" b="1" i="1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Đây</a:t>
            </a:r>
            <a:endParaRPr lang="en-US" sz="2600" b="1" i="1" dirty="0">
              <a:solidFill>
                <a:srgbClr val="FFFF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-28575" y="228600"/>
            <a:ext cx="9144000" cy="69803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75000"/>
              </a:lnSpc>
              <a:defRPr/>
            </a:pPr>
            <a:r>
              <a:rPr lang="en-US" sz="2400" i="1" dirty="0" err="1">
                <a:solidFill>
                  <a:srgbClr val="FF9900"/>
                </a:solidFill>
                <a:latin typeface="Arial" charset="0"/>
                <a:cs typeface="Arial" charset="0"/>
              </a:rPr>
              <a:t>Điệp</a:t>
            </a:r>
            <a:r>
              <a:rPr lang="en-US" sz="2400" i="1" dirty="0">
                <a:solidFill>
                  <a:srgbClr val="FF9900"/>
                </a:solidFill>
                <a:latin typeface="Arial" charset="0"/>
                <a:cs typeface="Arial" charset="0"/>
              </a:rPr>
              <a:t> </a:t>
            </a:r>
            <a:r>
              <a:rPr lang="en-US" sz="2400" i="1" dirty="0" err="1">
                <a:solidFill>
                  <a:srgbClr val="FF9900"/>
                </a:solidFill>
                <a:latin typeface="Arial" charset="0"/>
                <a:cs typeface="Arial" charset="0"/>
              </a:rPr>
              <a:t>Khúc</a:t>
            </a:r>
            <a:r>
              <a:rPr lang="en-US" sz="2400" i="1" dirty="0" smtClean="0">
                <a:solidFill>
                  <a:srgbClr val="FF9900"/>
                </a:solidFill>
                <a:latin typeface="Arial" charset="0"/>
                <a:cs typeface="Arial" charset="0"/>
              </a:rPr>
              <a:t>:</a:t>
            </a:r>
            <a:endParaRPr lang="en-US" sz="2400" i="1" dirty="0">
              <a:solidFill>
                <a:srgbClr val="FF9900"/>
              </a:solidFill>
              <a:latin typeface="Arial" charset="0"/>
              <a:cs typeface="Arial" charset="0"/>
            </a:endParaRPr>
          </a:p>
          <a:p>
            <a:pPr algn="ctr">
              <a:lnSpc>
                <a:spcPct val="130000"/>
              </a:lnSpc>
              <a:defRPr/>
            </a:pP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Chúng con về nơi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đây</a:t>
            </a:r>
            <a:endParaRPr lang="en-US" sz="38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algn="ctr">
              <a:lnSpc>
                <a:spcPct val="130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dâng </a:t>
            </a: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ngàn tiếng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ca.</a:t>
            </a:r>
            <a:endParaRPr lang="en-US" sz="38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algn="ctr">
              <a:lnSpc>
                <a:spcPct val="130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Chúng </a:t>
            </a: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con về nơi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đây</a:t>
            </a:r>
            <a:endParaRPr lang="en-US" sz="38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algn="ctr">
              <a:lnSpc>
                <a:spcPct val="130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để </a:t>
            </a: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tạ ơn Thiên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Chúa.</a:t>
            </a:r>
            <a:endParaRPr lang="en-US" sz="38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algn="ctr">
              <a:lnSpc>
                <a:spcPct val="130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Qua </a:t>
            </a: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bao tháng năm mong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chờ,</a:t>
            </a:r>
            <a:endParaRPr lang="en-US" sz="38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algn="ctr">
              <a:lnSpc>
                <a:spcPct val="130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say </a:t>
            </a: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sưa thánh ân vô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bờ,</a:t>
            </a:r>
            <a:endParaRPr lang="en-US" sz="38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algn="ctr">
              <a:lnSpc>
                <a:spcPct val="130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được </a:t>
            </a: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cùng nhau bên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Chúa</a:t>
            </a:r>
            <a:endParaRPr lang="en-US" sz="38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algn="ctr">
              <a:lnSpc>
                <a:spcPct val="130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thỏa </a:t>
            </a: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lòng con ước mơ. </a:t>
            </a:r>
            <a:endParaRPr lang="en-US" sz="3800" dirty="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7239000" y="182880"/>
            <a:ext cx="18867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 err="1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Ca</a:t>
            </a:r>
            <a:r>
              <a:rPr lang="en-US" sz="24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Nhập</a:t>
            </a:r>
            <a:r>
              <a:rPr lang="en-US" sz="24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Lễ</a:t>
            </a:r>
            <a:endParaRPr lang="en-US" sz="2400" b="1" dirty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2163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76200" y="76200"/>
            <a:ext cx="9144000" cy="65556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algn="ctr">
              <a:lnSpc>
                <a:spcPct val="150000"/>
              </a:lnSpc>
              <a:defRPr/>
            </a:pPr>
            <a:r>
              <a:rPr lang="vi-VN" sz="4000" i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cs typeface="Arial" charset="0"/>
              </a:rPr>
              <a:t>Giờ đây hạnh phúc độc nhất đời con</a:t>
            </a:r>
          </a:p>
          <a:p>
            <a:pPr marL="0" indent="0" algn="ctr">
              <a:lnSpc>
                <a:spcPct val="150000"/>
              </a:lnSpc>
              <a:defRPr/>
            </a:pPr>
            <a:r>
              <a:rPr lang="vi-VN" sz="4000" i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cs typeface="Arial" charset="0"/>
              </a:rPr>
              <a:t>Êm đềm Chúa nhìn</a:t>
            </a:r>
            <a:endParaRPr lang="en-US" sz="4000" i="1" dirty="0" smtClean="0">
              <a:solidFill>
                <a:srgbClr val="FFFFFF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" charset="0"/>
              <a:cs typeface="Arial" charset="0"/>
            </a:endParaRPr>
          </a:p>
          <a:p>
            <a:pPr marL="0" indent="0" algn="ctr">
              <a:lnSpc>
                <a:spcPct val="150000"/>
              </a:lnSpc>
              <a:defRPr/>
            </a:pPr>
            <a:r>
              <a:rPr lang="vi-VN" sz="4000" i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cs typeface="Arial" charset="0"/>
              </a:rPr>
              <a:t>hạnh phúc nào hơn</a:t>
            </a:r>
          </a:p>
          <a:p>
            <a:pPr marL="0" indent="0" algn="ctr">
              <a:lnSpc>
                <a:spcPct val="150000"/>
              </a:lnSpc>
              <a:defRPr/>
            </a:pPr>
            <a:r>
              <a:rPr lang="vi-VN" sz="4000" i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cs typeface="Arial" charset="0"/>
              </a:rPr>
              <a:t>Lòng con ngây ngất</a:t>
            </a:r>
            <a:endParaRPr lang="en-US" sz="4000" i="1" dirty="0" smtClean="0">
              <a:solidFill>
                <a:srgbClr val="FFFFFF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" charset="0"/>
              <a:cs typeface="Arial" charset="0"/>
            </a:endParaRPr>
          </a:p>
          <a:p>
            <a:pPr marL="0" indent="0" algn="ctr">
              <a:lnSpc>
                <a:spcPct val="150000"/>
              </a:lnSpc>
              <a:defRPr/>
            </a:pPr>
            <a:r>
              <a:rPr lang="vi-VN" sz="4000" i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cs typeface="Arial" charset="0"/>
              </a:rPr>
              <a:t>tin Chúa yêu Chúa</a:t>
            </a:r>
          </a:p>
          <a:p>
            <a:pPr marL="0" indent="0" algn="ctr">
              <a:lnSpc>
                <a:spcPct val="150000"/>
              </a:lnSpc>
              <a:defRPr/>
            </a:pPr>
            <a:r>
              <a:rPr lang="vi-VN" sz="4000" i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cs typeface="Arial" charset="0"/>
              </a:rPr>
              <a:t>Trong tình Chúa yêu con</a:t>
            </a:r>
            <a:endParaRPr lang="en-US" sz="4000" i="1" dirty="0" smtClean="0">
              <a:solidFill>
                <a:srgbClr val="FFFFFF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" charset="0"/>
              <a:cs typeface="Arial" charset="0"/>
            </a:endParaRPr>
          </a:p>
          <a:p>
            <a:pPr marL="0" indent="0" algn="ctr">
              <a:lnSpc>
                <a:spcPct val="150000"/>
              </a:lnSpc>
              <a:defRPr/>
            </a:pPr>
            <a:r>
              <a:rPr lang="vi-VN" sz="4000" i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cs typeface="Arial" charset="0"/>
              </a:rPr>
              <a:t>phó dâng tâm hồn.</a:t>
            </a:r>
            <a:endParaRPr lang="en-US" sz="4200" i="1" dirty="0">
              <a:solidFill>
                <a:srgbClr val="FFFFFF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3121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4415547" y="3244334"/>
            <a:ext cx="3129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ồ</a:t>
            </a:r>
          </a:p>
        </p:txBody>
      </p:sp>
    </p:spTree>
    <p:extLst>
      <p:ext uri="{BB962C8B-B14F-4D97-AF65-F5344CB8AC3E}">
        <p14:creationId xmlns:p14="http://schemas.microsoft.com/office/powerpoint/2010/main" val="154925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0" y="4953000"/>
            <a:ext cx="91440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lnSpc>
                <a:spcPct val="200000"/>
              </a:lnSpc>
              <a:defRPr/>
            </a:pPr>
            <a:r>
              <a:rPr lang="en-US" sz="3600" b="1" i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3600" b="1" i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600" b="1" i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Thinh</a:t>
            </a:r>
            <a:r>
              <a:rPr lang="en-US" sz="36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Lặng</a:t>
            </a:r>
            <a:r>
              <a:rPr lang="en-US" sz="3600" b="1" i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3" name="Rectangle 2"/>
          <p:cNvSpPr/>
          <p:nvPr/>
        </p:nvSpPr>
        <p:spPr>
          <a:xfrm>
            <a:off x="4415547" y="3244334"/>
            <a:ext cx="3129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000000"/>
                </a:solidFill>
              </a:rPr>
              <a:t>ồ</a:t>
            </a: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651753" y="1842985"/>
            <a:ext cx="8153400" cy="24403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lnSpc>
                <a:spcPct val="200000"/>
              </a:lnSpc>
              <a:defRPr/>
            </a:pPr>
            <a:r>
              <a:rPr lang="vi-VN" sz="9000" b="1" i="1" dirty="0" smtClean="0">
                <a:solidFill>
                  <a:srgbClr val="FF9933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9000" b="1" i="1" dirty="0">
                <a:solidFill>
                  <a:srgbClr val="FF9933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Thánh </a:t>
            </a:r>
            <a:r>
              <a:rPr lang="vi-VN" sz="9000" b="1" i="1" dirty="0" smtClean="0">
                <a:solidFill>
                  <a:srgbClr val="FF9933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endParaRPr lang="en-US" sz="9000" b="1" i="1" dirty="0" smtClean="0">
              <a:solidFill>
                <a:srgbClr val="FF9933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6200" y="1297164"/>
            <a:ext cx="9144000" cy="12464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500" b="1" i="1" dirty="0" err="1" smtClean="0">
                <a:solidFill>
                  <a:srgbClr val="FF9933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Cầu</a:t>
            </a:r>
            <a:r>
              <a:rPr lang="en-US" sz="7500" b="1" i="1" dirty="0" smtClean="0">
                <a:solidFill>
                  <a:srgbClr val="FF9933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N</a:t>
            </a:r>
            <a:r>
              <a:rPr lang="vi-VN" sz="7500" b="1" i="1" dirty="0" smtClean="0">
                <a:solidFill>
                  <a:srgbClr val="FF9933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guyện </a:t>
            </a:r>
            <a:r>
              <a:rPr lang="en-US" sz="7500" b="1" i="1" dirty="0">
                <a:solidFill>
                  <a:srgbClr val="FF9933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vi-VN" sz="7500" b="1" i="1" dirty="0" smtClean="0">
                <a:solidFill>
                  <a:srgbClr val="FF9933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rướ</a:t>
            </a:r>
            <a:r>
              <a:rPr lang="en-US" sz="7500" b="1" i="1" dirty="0" smtClean="0">
                <a:solidFill>
                  <a:srgbClr val="FF9933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endParaRPr lang="en-US" sz="75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6897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4415547" y="3244334"/>
            <a:ext cx="3129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ồ</a:t>
            </a:r>
          </a:p>
        </p:txBody>
      </p:sp>
    </p:spTree>
    <p:extLst>
      <p:ext uri="{BB962C8B-B14F-4D97-AF65-F5344CB8AC3E}">
        <p14:creationId xmlns:p14="http://schemas.microsoft.com/office/powerpoint/2010/main" val="541274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1" name="Text Box 3"/>
          <p:cNvSpPr txBox="1">
            <a:spLocks noChangeArrowheads="1"/>
          </p:cNvSpPr>
          <p:nvPr/>
        </p:nvSpPr>
        <p:spPr bwMode="auto">
          <a:xfrm>
            <a:off x="0" y="76200"/>
            <a:ext cx="9067800" cy="63761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ts val="7000"/>
              </a:lnSpc>
            </a:pPr>
            <a:r>
              <a:rPr lang="vi-VN" sz="4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Này </a:t>
            </a:r>
            <a:r>
              <a:rPr lang="vi-VN" sz="4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 là đá, trên viên đá này</a:t>
            </a:r>
          </a:p>
          <a:p>
            <a:pPr algn="ctr">
              <a:lnSpc>
                <a:spcPts val="7000"/>
              </a:lnSpc>
            </a:pPr>
            <a:r>
              <a:rPr lang="vi-VN" sz="4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 xây giáo </a:t>
            </a:r>
            <a:r>
              <a:rPr lang="vi-VN" sz="4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hội</a:t>
            </a:r>
            <a:endParaRPr lang="en-US" sz="4800" b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ts val="7000"/>
              </a:lnSpc>
            </a:pPr>
            <a:r>
              <a:rPr lang="vi-VN" sz="4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muôn </a:t>
            </a:r>
            <a:r>
              <a:rPr lang="vi-VN" sz="4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đời kiên trung.</a:t>
            </a:r>
          </a:p>
          <a:p>
            <a:pPr algn="ctr">
              <a:lnSpc>
                <a:spcPts val="7000"/>
              </a:lnSpc>
            </a:pPr>
            <a:r>
              <a:rPr lang="vi-VN" sz="4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Này con là </a:t>
            </a:r>
            <a:r>
              <a:rPr lang="vi-VN" sz="4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đá,</a:t>
            </a:r>
            <a:endParaRPr lang="en-US" sz="4800" b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ts val="7000"/>
              </a:lnSpc>
            </a:pPr>
            <a:r>
              <a:rPr lang="vi-VN" sz="4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satan </a:t>
            </a:r>
            <a:r>
              <a:rPr lang="vi-VN" sz="4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sức </a:t>
            </a:r>
            <a:r>
              <a:rPr lang="vi-VN" sz="4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hùng</a:t>
            </a:r>
            <a:endParaRPr lang="en-US" sz="4800" b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ts val="7000"/>
              </a:lnSpc>
            </a:pPr>
            <a:r>
              <a:rPr lang="vi-VN" sz="4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mưu </a:t>
            </a:r>
            <a:r>
              <a:rPr lang="vi-VN" sz="4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 vẫy </a:t>
            </a:r>
            <a:r>
              <a:rPr lang="vi-VN" sz="4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vùng</a:t>
            </a:r>
            <a:endParaRPr lang="en-US" sz="4800" b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ts val="7000"/>
              </a:lnSpc>
            </a:pPr>
            <a:r>
              <a:rPr lang="vi-VN" sz="4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không </a:t>
            </a:r>
            <a:r>
              <a:rPr lang="vi-VN" sz="4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làm chuyển rung</a:t>
            </a:r>
            <a:r>
              <a:rPr lang="vi-VN" sz="4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48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5875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1" name="Text Box 3"/>
          <p:cNvSpPr txBox="1">
            <a:spLocks noChangeArrowheads="1"/>
          </p:cNvSpPr>
          <p:nvPr/>
        </p:nvSpPr>
        <p:spPr bwMode="auto">
          <a:xfrm>
            <a:off x="0" y="0"/>
            <a:ext cx="9144000" cy="68788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150000"/>
              </a:lnSpc>
            </a:pPr>
            <a:r>
              <a:rPr lang="vi-VN" sz="4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 hãy cầu xin cho</a:t>
            </a:r>
          </a:p>
          <a:p>
            <a:pPr algn="ctr">
              <a:lnSpc>
                <a:spcPct val="150000"/>
              </a:lnSpc>
            </a:pPr>
            <a:r>
              <a:rPr lang="vi-VN" sz="4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Đức Giáo Hoàng Phanxicô.</a:t>
            </a:r>
          </a:p>
          <a:p>
            <a:pPr algn="ctr">
              <a:lnSpc>
                <a:spcPct val="150000"/>
              </a:lnSpc>
            </a:pPr>
            <a:r>
              <a:rPr lang="vi-VN" sz="4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Chúa gìn giữ Người tăng </a:t>
            </a:r>
            <a:r>
              <a:rPr lang="vi-VN" sz="42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gấp</a:t>
            </a:r>
            <a:endParaRPr lang="en-US" sz="4200" b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vi-VN" sz="42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sinh lực</a:t>
            </a:r>
            <a:r>
              <a:rPr lang="en-US" sz="4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42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 </a:t>
            </a:r>
            <a:r>
              <a:rPr lang="vi-VN" sz="4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ban </a:t>
            </a:r>
            <a:r>
              <a:rPr lang="vi-VN" sz="42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endParaRPr lang="en-US" sz="4200" b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vi-VN" sz="42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 </a:t>
            </a:r>
            <a:r>
              <a:rPr lang="vi-VN" sz="4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đời này hạnh phúc</a:t>
            </a:r>
          </a:p>
          <a:p>
            <a:pPr algn="ctr">
              <a:lnSpc>
                <a:spcPct val="150000"/>
              </a:lnSpc>
            </a:pPr>
            <a:r>
              <a:rPr lang="vi-VN" sz="4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Đừng </a:t>
            </a:r>
            <a:r>
              <a:rPr lang="en-US" sz="42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</a:t>
            </a:r>
            <a:r>
              <a:rPr lang="vi-VN" sz="42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ao </a:t>
            </a:r>
            <a:r>
              <a:rPr lang="vi-VN" sz="4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 cho ác tâm quân thù</a:t>
            </a:r>
          </a:p>
          <a:p>
            <a:pPr algn="ctr">
              <a:lnSpc>
                <a:spcPct val="150000"/>
              </a:lnSpc>
            </a:pPr>
            <a:r>
              <a:rPr lang="vi-VN" sz="4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Đừng </a:t>
            </a:r>
            <a:r>
              <a:rPr lang="en-US" sz="42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</a:t>
            </a:r>
            <a:r>
              <a:rPr lang="vi-VN" sz="42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ao </a:t>
            </a:r>
            <a:r>
              <a:rPr lang="vi-VN" sz="4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 cho ác tâm quân </a:t>
            </a:r>
            <a:r>
              <a:rPr lang="vi-VN" sz="42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thù</a:t>
            </a:r>
            <a:endParaRPr lang="en-US" sz="42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3978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0" y="76200"/>
            <a:ext cx="90678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vi-VN" sz="3600" b="1" dirty="0" smtClean="0">
                <a:solidFill>
                  <a:srgbClr val="FF9933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</a:rPr>
              <a:t>Tantum </a:t>
            </a:r>
            <a:r>
              <a:rPr lang="vi-VN" sz="3600" b="1" dirty="0">
                <a:solidFill>
                  <a:srgbClr val="FF9933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</a:rPr>
              <a:t>Ergo</a:t>
            </a:r>
            <a:endParaRPr lang="en-US" sz="3600" b="1" dirty="0" smtClean="0">
              <a:solidFill>
                <a:srgbClr val="FF9933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anose="02020603050405020304" pitchFamily="18" charset="0"/>
            </a:endParaRP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0" y="798731"/>
            <a:ext cx="9067800" cy="588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514350" indent="-514350" algn="ctr">
              <a:lnSpc>
                <a:spcPct val="165000"/>
              </a:lnSpc>
              <a:buFont typeface="+mj-lt"/>
              <a:buAutoNum type="arabicPeriod"/>
            </a:pPr>
            <a:r>
              <a:rPr lang="vi-VN" sz="3800" b="1" dirty="0">
                <a:solidFill>
                  <a:schemeClr val="bg1"/>
                </a:solidFill>
                <a:latin typeface="Times New Roman" panose="02020603050405020304" pitchFamily="18" charset="0"/>
              </a:rPr>
              <a:t>Tôn Vinh Thánh danh Giê-su chí </a:t>
            </a:r>
            <a:r>
              <a:rPr lang="vi-VN" sz="3800" b="1" dirty="0" smtClean="0">
                <a:solidFill>
                  <a:schemeClr val="bg1"/>
                </a:solidFill>
                <a:latin typeface="Times New Roman" panose="02020603050405020304" pitchFamily="18" charset="0"/>
              </a:rPr>
              <a:t>thánh.</a:t>
            </a:r>
            <a:r>
              <a:rPr lang="en-US" sz="3800" b="1" dirty="0">
                <a:solidFill>
                  <a:schemeClr val="bg1"/>
                </a:solidFill>
                <a:latin typeface="Times New Roman" panose="02020603050405020304" pitchFamily="18" charset="0"/>
              </a:rPr>
              <a:t/>
            </a:r>
            <a:br>
              <a:rPr lang="en-US" sz="3800" b="1" dirty="0">
                <a:solidFill>
                  <a:schemeClr val="bg1"/>
                </a:solidFill>
                <a:latin typeface="Times New Roman" panose="02020603050405020304" pitchFamily="18" charset="0"/>
              </a:rPr>
            </a:br>
            <a:r>
              <a:rPr lang="vi-VN" sz="3800" b="1" dirty="0" smtClean="0">
                <a:solidFill>
                  <a:schemeClr val="bg1"/>
                </a:solidFill>
                <a:latin typeface="Times New Roman" panose="02020603050405020304" pitchFamily="18" charset="0"/>
              </a:rPr>
              <a:t>Ẩn </a:t>
            </a:r>
            <a:r>
              <a:rPr lang="vi-VN" sz="3800" b="1" dirty="0">
                <a:solidFill>
                  <a:schemeClr val="bg1"/>
                </a:solidFill>
                <a:latin typeface="Times New Roman" panose="02020603050405020304" pitchFamily="18" charset="0"/>
              </a:rPr>
              <a:t>thân nơi trong hình bánh nhỏ </a:t>
            </a:r>
            <a:r>
              <a:rPr lang="vi-VN" sz="3800" b="1" dirty="0" smtClean="0">
                <a:solidFill>
                  <a:schemeClr val="bg1"/>
                </a:solidFill>
                <a:latin typeface="Times New Roman" panose="02020603050405020304" pitchFamily="18" charset="0"/>
              </a:rPr>
              <a:t>mọn.</a:t>
            </a:r>
            <a:r>
              <a:rPr lang="en-US" sz="3800" b="1" dirty="0">
                <a:solidFill>
                  <a:schemeClr val="bg1"/>
                </a:solidFill>
                <a:latin typeface="Times New Roman" panose="02020603050405020304" pitchFamily="18" charset="0"/>
              </a:rPr>
              <a:t/>
            </a:r>
            <a:br>
              <a:rPr lang="en-US" sz="3800" b="1" dirty="0">
                <a:solidFill>
                  <a:schemeClr val="bg1"/>
                </a:solidFill>
                <a:latin typeface="Times New Roman" panose="02020603050405020304" pitchFamily="18" charset="0"/>
              </a:rPr>
            </a:br>
            <a:r>
              <a:rPr lang="vi-VN" sz="3800" b="1" dirty="0" smtClean="0">
                <a:solidFill>
                  <a:schemeClr val="bg1"/>
                </a:solidFill>
                <a:latin typeface="Times New Roman" panose="02020603050405020304" pitchFamily="18" charset="0"/>
              </a:rPr>
              <a:t>Này </a:t>
            </a:r>
            <a:r>
              <a:rPr lang="vi-VN" sz="3800" b="1" dirty="0">
                <a:solidFill>
                  <a:schemeClr val="bg1"/>
                </a:solidFill>
                <a:latin typeface="Times New Roman" panose="02020603050405020304" pitchFamily="18" charset="0"/>
              </a:rPr>
              <a:t>là của ăn, lương thực </a:t>
            </a:r>
            <a:r>
              <a:rPr lang="en-US" sz="3800" b="1" dirty="0">
                <a:solidFill>
                  <a:schemeClr val="bg1"/>
                </a:solidFill>
                <a:latin typeface="Times New Roman" panose="02020603050405020304" pitchFamily="18" charset="0"/>
              </a:rPr>
              <a:t>t</a:t>
            </a:r>
            <a:r>
              <a:rPr lang="vi-VN" sz="3800" b="1" dirty="0" smtClean="0">
                <a:solidFill>
                  <a:schemeClr val="bg1"/>
                </a:solidFill>
                <a:latin typeface="Times New Roman" panose="02020603050405020304" pitchFamily="18" charset="0"/>
              </a:rPr>
              <a:t>hiên </a:t>
            </a:r>
            <a:r>
              <a:rPr lang="vi-VN" sz="3800" b="1" dirty="0">
                <a:solidFill>
                  <a:schemeClr val="bg1"/>
                </a:solidFill>
                <a:latin typeface="Times New Roman" panose="02020603050405020304" pitchFamily="18" charset="0"/>
              </a:rPr>
              <a:t>ân</a:t>
            </a:r>
            <a:r>
              <a:rPr lang="vi-VN" sz="3800" b="1" dirty="0" smtClean="0">
                <a:solidFill>
                  <a:schemeClr val="bg1"/>
                </a:solidFill>
                <a:latin typeface="Times New Roman" panose="02020603050405020304" pitchFamily="18" charset="0"/>
              </a:rPr>
              <a:t>.</a:t>
            </a:r>
            <a:r>
              <a:rPr lang="en-US" sz="3800" b="1" dirty="0" smtClean="0">
                <a:solidFill>
                  <a:schemeClr val="bg1"/>
                </a:solidFill>
                <a:latin typeface="Times New Roman" panose="02020603050405020304" pitchFamily="18" charset="0"/>
              </a:rPr>
              <a:t/>
            </a:r>
            <a:br>
              <a:rPr lang="en-US" sz="3800" b="1" dirty="0" smtClean="0">
                <a:solidFill>
                  <a:schemeClr val="bg1"/>
                </a:solidFill>
                <a:latin typeface="Times New Roman" panose="02020603050405020304" pitchFamily="18" charset="0"/>
              </a:rPr>
            </a:br>
            <a:r>
              <a:rPr lang="vi-VN" sz="3800" b="1" dirty="0" smtClean="0">
                <a:solidFill>
                  <a:schemeClr val="bg1"/>
                </a:solidFill>
                <a:latin typeface="Times New Roman" panose="02020603050405020304" pitchFamily="18" charset="0"/>
              </a:rPr>
              <a:t>Đây </a:t>
            </a:r>
            <a:r>
              <a:rPr lang="vi-VN" sz="3800" b="1" dirty="0">
                <a:solidFill>
                  <a:schemeClr val="bg1"/>
                </a:solidFill>
                <a:latin typeface="Times New Roman" panose="02020603050405020304" pitchFamily="18" charset="0"/>
              </a:rPr>
              <a:t>chính thật Ngôi Lời ẩn náu </a:t>
            </a:r>
            <a:r>
              <a:rPr lang="vi-VN" sz="3800" b="1" dirty="0" smtClean="0">
                <a:solidFill>
                  <a:schemeClr val="bg1"/>
                </a:solidFill>
                <a:latin typeface="Times New Roman" panose="02020603050405020304" pitchFamily="18" charset="0"/>
              </a:rPr>
              <a:t>hình.</a:t>
            </a:r>
            <a:r>
              <a:rPr lang="en-US" sz="3800" b="1" dirty="0" smtClean="0">
                <a:solidFill>
                  <a:schemeClr val="bg1"/>
                </a:solidFill>
                <a:latin typeface="Times New Roman" panose="02020603050405020304" pitchFamily="18" charset="0"/>
              </a:rPr>
              <a:t/>
            </a:r>
            <a:br>
              <a:rPr lang="en-US" sz="3800" b="1" dirty="0" smtClean="0">
                <a:solidFill>
                  <a:schemeClr val="bg1"/>
                </a:solidFill>
                <a:latin typeface="Times New Roman" panose="02020603050405020304" pitchFamily="18" charset="0"/>
              </a:rPr>
            </a:br>
            <a:r>
              <a:rPr lang="vi-VN" sz="3800" b="1" dirty="0" smtClean="0">
                <a:solidFill>
                  <a:schemeClr val="bg1"/>
                </a:solidFill>
                <a:latin typeface="Times New Roman" panose="02020603050405020304" pitchFamily="18" charset="0"/>
              </a:rPr>
              <a:t>Rày </a:t>
            </a:r>
            <a:r>
              <a:rPr lang="vi-VN" sz="3800" b="1" dirty="0">
                <a:solidFill>
                  <a:schemeClr val="bg1"/>
                </a:solidFill>
                <a:latin typeface="Times New Roman" panose="02020603050405020304" pitchFamily="18" charset="0"/>
              </a:rPr>
              <a:t>ban cho loài nhân dưới thế </a:t>
            </a:r>
            <a:r>
              <a:rPr lang="vi-VN" sz="3800" b="1" dirty="0" smtClean="0">
                <a:solidFill>
                  <a:schemeClr val="bg1"/>
                </a:solidFill>
                <a:latin typeface="Times New Roman" panose="02020603050405020304" pitchFamily="18" charset="0"/>
              </a:rPr>
              <a:t>trần.</a:t>
            </a:r>
            <a:r>
              <a:rPr lang="en-US" sz="3800" b="1" dirty="0" smtClean="0">
                <a:solidFill>
                  <a:schemeClr val="bg1"/>
                </a:solidFill>
                <a:latin typeface="Times New Roman" panose="02020603050405020304" pitchFamily="18" charset="0"/>
              </a:rPr>
              <a:t/>
            </a:r>
            <a:br>
              <a:rPr lang="en-US" sz="3800" b="1" dirty="0" smtClean="0">
                <a:solidFill>
                  <a:schemeClr val="bg1"/>
                </a:solidFill>
                <a:latin typeface="Times New Roman" panose="02020603050405020304" pitchFamily="18" charset="0"/>
              </a:rPr>
            </a:br>
            <a:r>
              <a:rPr lang="vi-VN" sz="3800" b="1" dirty="0" smtClean="0">
                <a:solidFill>
                  <a:schemeClr val="bg1"/>
                </a:solidFill>
                <a:latin typeface="Times New Roman" panose="02020603050405020304" pitchFamily="18" charset="0"/>
              </a:rPr>
              <a:t>Ôi</a:t>
            </a:r>
            <a:r>
              <a:rPr lang="vi-VN" sz="3800" b="1" dirty="0">
                <a:solidFill>
                  <a:schemeClr val="bg1"/>
                </a:solidFill>
                <a:latin typeface="Times New Roman" panose="02020603050405020304" pitchFamily="18" charset="0"/>
              </a:rPr>
              <a:t>! kính lạy Thánh Thể tình yêu.</a:t>
            </a:r>
            <a:endParaRPr lang="en-US" sz="3800" dirty="0">
              <a:solidFill>
                <a:schemeClr val="bg1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8667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0" y="0"/>
            <a:ext cx="9144000" cy="68464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742950" indent="-742950" algn="ctr">
              <a:lnSpc>
                <a:spcPct val="165000"/>
              </a:lnSpc>
              <a:buFont typeface="+mj-lt"/>
              <a:buAutoNum type="arabicPeriod" startAt="2"/>
            </a:pPr>
            <a:r>
              <a:rPr lang="vi-VN" sz="3800" b="1" dirty="0" smtClean="0">
                <a:solidFill>
                  <a:schemeClr val="bg1"/>
                </a:solidFill>
                <a:latin typeface="Times New Roman" panose="02020603050405020304" pitchFamily="18" charset="0"/>
              </a:rPr>
              <a:t>Giêsu </a:t>
            </a:r>
            <a:r>
              <a:rPr lang="vi-VN" sz="3800" b="1" dirty="0">
                <a:solidFill>
                  <a:schemeClr val="bg1"/>
                </a:solidFill>
                <a:latin typeface="Times New Roman" panose="02020603050405020304" pitchFamily="18" charset="0"/>
              </a:rPr>
              <a:t>Chúa ôi, con tôn </a:t>
            </a:r>
            <a:r>
              <a:rPr lang="vi-VN" sz="3800" b="1" dirty="0" smtClean="0">
                <a:solidFill>
                  <a:schemeClr val="bg1"/>
                </a:solidFill>
                <a:latin typeface="Times New Roman" panose="02020603050405020304" pitchFamily="18" charset="0"/>
              </a:rPr>
              <a:t>kính</a:t>
            </a:r>
            <a:r>
              <a:rPr lang="en-US" sz="3800" b="1" dirty="0" smtClean="0">
                <a:solidFill>
                  <a:schemeClr val="bg1"/>
                </a:solidFill>
                <a:latin typeface="Times New Roman" panose="02020603050405020304" pitchFamily="18" charset="0"/>
              </a:rPr>
              <a:t> </a:t>
            </a:r>
            <a:r>
              <a:rPr lang="vi-VN" sz="3800" b="1" dirty="0" smtClean="0">
                <a:solidFill>
                  <a:schemeClr val="bg1"/>
                </a:solidFill>
                <a:latin typeface="Times New Roman" panose="02020603050405020304" pitchFamily="18" charset="0"/>
              </a:rPr>
              <a:t>Chúa.</a:t>
            </a:r>
            <a:endParaRPr lang="en-US" sz="3800" b="1" dirty="0" smtClean="0">
              <a:solidFill>
                <a:schemeClr val="bg1"/>
              </a:solidFill>
              <a:latin typeface="Times New Roman" panose="02020603050405020304" pitchFamily="18" charset="0"/>
            </a:endParaRPr>
          </a:p>
          <a:p>
            <a:pPr marL="0" indent="0" algn="ctr">
              <a:lnSpc>
                <a:spcPct val="165000"/>
              </a:lnSpc>
            </a:pPr>
            <a:r>
              <a:rPr lang="vi-VN" sz="3800" b="1" dirty="0" smtClean="0">
                <a:solidFill>
                  <a:schemeClr val="bg1"/>
                </a:solidFill>
                <a:latin typeface="Times New Roman" panose="02020603050405020304" pitchFamily="18" charset="0"/>
              </a:rPr>
              <a:t>Chúa </a:t>
            </a:r>
            <a:r>
              <a:rPr lang="vi-VN" sz="3800" b="1" dirty="0">
                <a:solidFill>
                  <a:schemeClr val="bg1"/>
                </a:solidFill>
                <a:latin typeface="Times New Roman" panose="02020603050405020304" pitchFamily="18" charset="0"/>
              </a:rPr>
              <a:t>yêu con trao mình máu </a:t>
            </a:r>
            <a:r>
              <a:rPr lang="vi-VN" sz="3800" b="1" dirty="0" smtClean="0">
                <a:solidFill>
                  <a:schemeClr val="bg1"/>
                </a:solidFill>
                <a:latin typeface="Times New Roman" panose="02020603050405020304" pitchFamily="18" charset="0"/>
              </a:rPr>
              <a:t>bánh</a:t>
            </a:r>
            <a:r>
              <a:rPr lang="en-US" sz="3800" b="1" dirty="0" smtClean="0">
                <a:solidFill>
                  <a:schemeClr val="bg1"/>
                </a:solidFill>
                <a:latin typeface="Times New Roman" panose="02020603050405020304" pitchFamily="18" charset="0"/>
              </a:rPr>
              <a:t> </a:t>
            </a:r>
            <a:r>
              <a:rPr lang="vi-VN" sz="3800" b="1" dirty="0" smtClean="0">
                <a:solidFill>
                  <a:schemeClr val="bg1"/>
                </a:solidFill>
                <a:latin typeface="Times New Roman" panose="02020603050405020304" pitchFamily="18" charset="0"/>
              </a:rPr>
              <a:t>rượu.</a:t>
            </a:r>
            <a:endParaRPr lang="en-US" sz="3800" b="1" dirty="0" smtClean="0">
              <a:solidFill>
                <a:schemeClr val="bg1"/>
              </a:solidFill>
              <a:latin typeface="Times New Roman" panose="02020603050405020304" pitchFamily="18" charset="0"/>
            </a:endParaRPr>
          </a:p>
          <a:p>
            <a:pPr marL="0" indent="0" algn="ctr">
              <a:lnSpc>
                <a:spcPct val="165000"/>
              </a:lnSpc>
            </a:pPr>
            <a:r>
              <a:rPr lang="vi-VN" sz="3800" b="1" dirty="0" smtClean="0">
                <a:solidFill>
                  <a:schemeClr val="bg1"/>
                </a:solidFill>
                <a:latin typeface="Times New Roman" panose="02020603050405020304" pitchFamily="18" charset="0"/>
              </a:rPr>
              <a:t>Vì </a:t>
            </a:r>
            <a:r>
              <a:rPr lang="vi-VN" sz="3800" b="1" dirty="0">
                <a:solidFill>
                  <a:schemeClr val="bg1"/>
                </a:solidFill>
                <a:latin typeface="Times New Roman" panose="02020603050405020304" pitchFamily="18" charset="0"/>
              </a:rPr>
              <a:t>thương chúng con nên đành hạ mình</a:t>
            </a:r>
            <a:r>
              <a:rPr lang="vi-VN" sz="3800" b="1" dirty="0" smtClean="0">
                <a:solidFill>
                  <a:schemeClr val="bg1"/>
                </a:solidFill>
                <a:latin typeface="Times New Roman" panose="02020603050405020304" pitchFamily="18" charset="0"/>
              </a:rPr>
              <a:t>.</a:t>
            </a:r>
            <a:r>
              <a:rPr lang="en-US" sz="3800" b="1" dirty="0" smtClean="0">
                <a:solidFill>
                  <a:schemeClr val="bg1"/>
                </a:solidFill>
                <a:latin typeface="Times New Roman" panose="02020603050405020304" pitchFamily="18" charset="0"/>
              </a:rPr>
              <a:t> </a:t>
            </a:r>
            <a:r>
              <a:rPr lang="vi-VN" sz="3800" b="1" dirty="0" smtClean="0">
                <a:solidFill>
                  <a:schemeClr val="bg1"/>
                </a:solidFill>
                <a:latin typeface="Times New Roman" panose="02020603050405020304" pitchFamily="18" charset="0"/>
              </a:rPr>
              <a:t>Đem </a:t>
            </a:r>
            <a:r>
              <a:rPr lang="vi-VN" sz="3800" b="1" dirty="0">
                <a:solidFill>
                  <a:schemeClr val="bg1"/>
                </a:solidFill>
                <a:latin typeface="Times New Roman" panose="02020603050405020304" pitchFamily="18" charset="0"/>
              </a:rPr>
              <a:t>hiến dâng nuôi hồn chúng tử hèn</a:t>
            </a:r>
            <a:r>
              <a:rPr lang="vi-VN" sz="3800" b="1" dirty="0" smtClean="0">
                <a:solidFill>
                  <a:schemeClr val="bg1"/>
                </a:solidFill>
                <a:latin typeface="Times New Roman" panose="02020603050405020304" pitchFamily="18" charset="0"/>
              </a:rPr>
              <a:t>.</a:t>
            </a:r>
            <a:r>
              <a:rPr lang="en-US" sz="3800" b="1" dirty="0" smtClean="0">
                <a:solidFill>
                  <a:schemeClr val="bg1"/>
                </a:solidFill>
                <a:latin typeface="Times New Roman" panose="02020603050405020304" pitchFamily="18" charset="0"/>
              </a:rPr>
              <a:t> </a:t>
            </a:r>
            <a:r>
              <a:rPr lang="vi-VN" sz="3800" b="1" dirty="0" smtClean="0">
                <a:solidFill>
                  <a:schemeClr val="bg1"/>
                </a:solidFill>
                <a:latin typeface="Times New Roman" panose="02020603050405020304" pitchFamily="18" charset="0"/>
              </a:rPr>
              <a:t>Tình </a:t>
            </a:r>
            <a:r>
              <a:rPr lang="vi-VN" sz="3800" b="1" dirty="0">
                <a:solidFill>
                  <a:schemeClr val="bg1"/>
                </a:solidFill>
                <a:latin typeface="Times New Roman" panose="02020603050405020304" pitchFamily="18" charset="0"/>
              </a:rPr>
              <a:t>yêu bao la nào ai có </a:t>
            </a:r>
            <a:r>
              <a:rPr lang="vi-VN" sz="3800" b="1" dirty="0" smtClean="0">
                <a:solidFill>
                  <a:schemeClr val="bg1"/>
                </a:solidFill>
                <a:latin typeface="Times New Roman" panose="02020603050405020304" pitchFamily="18" charset="0"/>
              </a:rPr>
              <a:t>đền.</a:t>
            </a:r>
            <a:endParaRPr lang="en-US" sz="3800" b="1" dirty="0" smtClean="0">
              <a:solidFill>
                <a:schemeClr val="bg1"/>
              </a:solidFill>
              <a:latin typeface="Times New Roman" panose="02020603050405020304" pitchFamily="18" charset="0"/>
            </a:endParaRPr>
          </a:p>
          <a:p>
            <a:pPr marL="0" indent="0" algn="ctr">
              <a:lnSpc>
                <a:spcPct val="165000"/>
              </a:lnSpc>
            </a:pPr>
            <a:r>
              <a:rPr lang="vi-VN" sz="3800" b="1" dirty="0" smtClean="0">
                <a:solidFill>
                  <a:schemeClr val="bg1"/>
                </a:solidFill>
                <a:latin typeface="Times New Roman" panose="02020603050405020304" pitchFamily="18" charset="0"/>
              </a:rPr>
              <a:t>Con </a:t>
            </a:r>
            <a:r>
              <a:rPr lang="vi-VN" sz="3800" b="1" dirty="0">
                <a:solidFill>
                  <a:schemeClr val="bg1"/>
                </a:solidFill>
                <a:latin typeface="Times New Roman" panose="02020603050405020304" pitchFamily="18" charset="0"/>
              </a:rPr>
              <a:t>kính lạy Chúa cả trời </a:t>
            </a:r>
            <a:r>
              <a:rPr lang="vi-VN" sz="3800" b="1" dirty="0" smtClean="0">
                <a:solidFill>
                  <a:schemeClr val="bg1"/>
                </a:solidFill>
                <a:latin typeface="Times New Roman" panose="02020603050405020304" pitchFamily="18" charset="0"/>
              </a:rPr>
              <a:t>cao.</a:t>
            </a:r>
            <a:endParaRPr lang="en-US" sz="3800" b="1" dirty="0" smtClean="0">
              <a:solidFill>
                <a:schemeClr val="bg1"/>
              </a:solidFill>
              <a:latin typeface="Times New Roman" panose="02020603050405020304" pitchFamily="18" charset="0"/>
            </a:endParaRPr>
          </a:p>
          <a:p>
            <a:pPr marL="0" indent="0" algn="ctr">
              <a:lnSpc>
                <a:spcPct val="165000"/>
              </a:lnSpc>
            </a:pPr>
            <a:r>
              <a:rPr lang="vi-VN" sz="3800" b="1" dirty="0" smtClean="0">
                <a:solidFill>
                  <a:schemeClr val="bg1"/>
                </a:solidFill>
                <a:latin typeface="Times New Roman" panose="02020603050405020304" pitchFamily="18" charset="0"/>
              </a:rPr>
              <a:t>Amen.</a:t>
            </a:r>
            <a:endParaRPr lang="en-US" sz="3800" dirty="0">
              <a:solidFill>
                <a:schemeClr val="bg1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3090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96000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-38100" y="73152"/>
            <a:ext cx="9163050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vi-VN" sz="2600" b="1" i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 Nơi </a:t>
            </a:r>
            <a:r>
              <a:rPr lang="vi-VN" sz="2600" b="1" i="1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Đây</a:t>
            </a:r>
            <a:endParaRPr lang="en-US" sz="2600" b="1" i="1" dirty="0">
              <a:solidFill>
                <a:srgbClr val="FFFF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-19050" y="657927"/>
            <a:ext cx="9144000" cy="55182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en-US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2. </a:t>
            </a: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Hãy </a:t>
            </a:r>
            <a:r>
              <a:rPr lang="vi-VN" sz="4000" dirty="0">
                <a:solidFill>
                  <a:srgbClr val="FFFFFF"/>
                </a:solidFill>
                <a:latin typeface="Arial" charset="0"/>
                <a:cs typeface="Arial" charset="0"/>
              </a:rPr>
              <a:t>đón lấy một trời hồng ân, </a:t>
            </a:r>
          </a:p>
          <a:p>
            <a:pPr algn="ctr">
              <a:lnSpc>
                <a:spcPct val="150000"/>
              </a:lnSpc>
              <a:defRPr/>
            </a:pPr>
            <a:r>
              <a:rPr lang="vi-VN" sz="4000" dirty="0">
                <a:solidFill>
                  <a:srgbClr val="FFFFFF"/>
                </a:solidFill>
                <a:latin typeface="Arial" charset="0"/>
                <a:cs typeface="Arial" charset="0"/>
              </a:rPr>
              <a:t>hãy giữ lấy cả một mùa xuân, </a:t>
            </a:r>
          </a:p>
          <a:p>
            <a:pPr algn="ctr">
              <a:lnSpc>
                <a:spcPct val="150000"/>
              </a:lnSpc>
              <a:defRPr/>
            </a:pPr>
            <a:r>
              <a:rPr lang="vi-VN" sz="4000" dirty="0">
                <a:solidFill>
                  <a:srgbClr val="FFFFFF"/>
                </a:solidFill>
                <a:latin typeface="Arial" charset="0"/>
                <a:cs typeface="Arial" charset="0"/>
              </a:rPr>
              <a:t>Chúa thương </a:t>
            </a: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ban</a:t>
            </a:r>
            <a:r>
              <a:rPr lang="en-US" sz="4000" dirty="0">
                <a:solidFill>
                  <a:srgbClr val="FFFFFF"/>
                </a:solidFill>
                <a:latin typeface="Arial" charset="0"/>
                <a:cs typeface="Arial" charset="0"/>
              </a:rPr>
              <a:t> </a:t>
            </a: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cho </a:t>
            </a:r>
            <a:r>
              <a:rPr lang="vi-VN" sz="4000" dirty="0">
                <a:solidFill>
                  <a:srgbClr val="FFFFFF"/>
                </a:solidFill>
                <a:latin typeface="Arial" charset="0"/>
                <a:cs typeface="Arial" charset="0"/>
              </a:rPr>
              <a:t>người thế trần. </a:t>
            </a:r>
          </a:p>
          <a:p>
            <a:pPr algn="ctr">
              <a:lnSpc>
                <a:spcPct val="150000"/>
              </a:lnSpc>
              <a:defRPr/>
            </a:pPr>
            <a:r>
              <a:rPr lang="vi-VN" sz="4000" dirty="0">
                <a:solidFill>
                  <a:srgbClr val="FFFFFF"/>
                </a:solidFill>
                <a:latin typeface="Arial" charset="0"/>
                <a:cs typeface="Arial" charset="0"/>
              </a:rPr>
              <a:t>Một lần ta đến dự tiệc thánh, </a:t>
            </a:r>
          </a:p>
          <a:p>
            <a:pPr algn="ctr">
              <a:lnSpc>
                <a:spcPct val="150000"/>
              </a:lnSpc>
              <a:defRPr/>
            </a:pPr>
            <a:r>
              <a:rPr lang="vi-VN" sz="4000" dirty="0">
                <a:solidFill>
                  <a:srgbClr val="FFFFFF"/>
                </a:solidFill>
                <a:latin typeface="Arial" charset="0"/>
                <a:cs typeface="Arial" charset="0"/>
              </a:rPr>
              <a:t>thì đời ta no thỏa hạnh phúc, </a:t>
            </a:r>
          </a:p>
          <a:p>
            <a:pPr algn="ctr">
              <a:lnSpc>
                <a:spcPct val="150000"/>
              </a:lnSpc>
              <a:defRPr/>
            </a:pPr>
            <a:r>
              <a:rPr lang="vi-VN" sz="4000" dirty="0">
                <a:solidFill>
                  <a:srgbClr val="FFFFFF"/>
                </a:solidFill>
                <a:latin typeface="Arial" charset="0"/>
                <a:cs typeface="Arial" charset="0"/>
              </a:rPr>
              <a:t>nguồn bình </a:t>
            </a: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an</a:t>
            </a:r>
            <a:r>
              <a:rPr lang="en-US" sz="4000" dirty="0">
                <a:solidFill>
                  <a:srgbClr val="FFFFFF"/>
                </a:solidFill>
                <a:latin typeface="Arial" charset="0"/>
                <a:cs typeface="Arial" charset="0"/>
              </a:rPr>
              <a:t> </a:t>
            </a: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chan </a:t>
            </a:r>
            <a:r>
              <a:rPr lang="vi-VN" sz="4000" dirty="0">
                <a:solidFill>
                  <a:srgbClr val="FFFFFF"/>
                </a:solidFill>
                <a:latin typeface="Arial" charset="0"/>
                <a:cs typeface="Arial" charset="0"/>
              </a:rPr>
              <a:t>chứa đời ta. </a:t>
            </a:r>
            <a:endParaRPr lang="en-US" sz="4000" dirty="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7239000" y="182880"/>
            <a:ext cx="18867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 err="1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Ca</a:t>
            </a:r>
            <a:r>
              <a:rPr lang="en-US" sz="24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Nhập</a:t>
            </a:r>
            <a:r>
              <a:rPr lang="en-US" sz="24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Lễ</a:t>
            </a:r>
            <a:endParaRPr lang="en-US" sz="2400" b="1" dirty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5449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-38100" y="73152"/>
            <a:ext cx="9163050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vi-VN" sz="2600" b="1" i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 Nơi </a:t>
            </a:r>
            <a:r>
              <a:rPr lang="vi-VN" sz="2600" b="1" i="1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Đây</a:t>
            </a:r>
            <a:endParaRPr lang="en-US" sz="2600" b="1" i="1" dirty="0">
              <a:solidFill>
                <a:srgbClr val="FFFF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-28575" y="228600"/>
            <a:ext cx="9144000" cy="69803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75000"/>
              </a:lnSpc>
              <a:defRPr/>
            </a:pPr>
            <a:r>
              <a:rPr lang="en-US" sz="2400" i="1" dirty="0" err="1">
                <a:solidFill>
                  <a:srgbClr val="FF9900"/>
                </a:solidFill>
                <a:latin typeface="Arial" charset="0"/>
                <a:cs typeface="Arial" charset="0"/>
              </a:rPr>
              <a:t>Điệp</a:t>
            </a:r>
            <a:r>
              <a:rPr lang="en-US" sz="2400" i="1" dirty="0">
                <a:solidFill>
                  <a:srgbClr val="FF9900"/>
                </a:solidFill>
                <a:latin typeface="Arial" charset="0"/>
                <a:cs typeface="Arial" charset="0"/>
              </a:rPr>
              <a:t> </a:t>
            </a:r>
            <a:r>
              <a:rPr lang="en-US" sz="2400" i="1" dirty="0" err="1">
                <a:solidFill>
                  <a:srgbClr val="FF9900"/>
                </a:solidFill>
                <a:latin typeface="Arial" charset="0"/>
                <a:cs typeface="Arial" charset="0"/>
              </a:rPr>
              <a:t>Khúc</a:t>
            </a:r>
            <a:r>
              <a:rPr lang="en-US" sz="2400" i="1" dirty="0" smtClean="0">
                <a:solidFill>
                  <a:srgbClr val="FF9900"/>
                </a:solidFill>
                <a:latin typeface="Arial" charset="0"/>
                <a:cs typeface="Arial" charset="0"/>
              </a:rPr>
              <a:t>:</a:t>
            </a:r>
            <a:endParaRPr lang="en-US" sz="2400" i="1" dirty="0">
              <a:solidFill>
                <a:srgbClr val="FF9900"/>
              </a:solidFill>
              <a:latin typeface="Arial" charset="0"/>
              <a:cs typeface="Arial" charset="0"/>
            </a:endParaRPr>
          </a:p>
          <a:p>
            <a:pPr algn="ctr">
              <a:lnSpc>
                <a:spcPct val="130000"/>
              </a:lnSpc>
              <a:defRPr/>
            </a:pP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Chúng con về nơi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đây</a:t>
            </a:r>
            <a:endParaRPr lang="en-US" sz="38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algn="ctr">
              <a:lnSpc>
                <a:spcPct val="130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dâng </a:t>
            </a: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ngàn tiếng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ca.</a:t>
            </a:r>
            <a:endParaRPr lang="en-US" sz="38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algn="ctr">
              <a:lnSpc>
                <a:spcPct val="130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Chúng </a:t>
            </a: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con về nơi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đây</a:t>
            </a:r>
            <a:endParaRPr lang="en-US" sz="38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algn="ctr">
              <a:lnSpc>
                <a:spcPct val="130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để </a:t>
            </a: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tạ ơn Thiên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Chúa.</a:t>
            </a:r>
            <a:endParaRPr lang="en-US" sz="38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algn="ctr">
              <a:lnSpc>
                <a:spcPct val="130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Qua </a:t>
            </a: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bao tháng năm mong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chờ,</a:t>
            </a:r>
            <a:endParaRPr lang="en-US" sz="38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algn="ctr">
              <a:lnSpc>
                <a:spcPct val="130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say </a:t>
            </a: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sưa thánh ân vô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bờ,</a:t>
            </a:r>
            <a:endParaRPr lang="en-US" sz="38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algn="ctr">
              <a:lnSpc>
                <a:spcPct val="130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được </a:t>
            </a: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cùng nhau bên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Chúa</a:t>
            </a:r>
            <a:endParaRPr lang="en-US" sz="38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algn="ctr">
              <a:lnSpc>
                <a:spcPct val="130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thỏa </a:t>
            </a: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lòng con ước mơ. </a:t>
            </a:r>
            <a:endParaRPr lang="en-US" sz="3800" dirty="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7239000" y="182880"/>
            <a:ext cx="18867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 err="1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Ca</a:t>
            </a:r>
            <a:r>
              <a:rPr lang="en-US" sz="24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Nhập</a:t>
            </a:r>
            <a:r>
              <a:rPr lang="en-US" sz="24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Lễ</a:t>
            </a:r>
            <a:endParaRPr lang="en-US" sz="2400" b="1" dirty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5268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54428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 bwMode="auto"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chemeClr val="tx1"/>
              </a:solidFill>
              <a:miter lim="800000"/>
              <a:headEnd/>
              <a:tailEnd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wrap="square">
        <a:spAutoFit/>
      </a:bodyPr>
      <a:lstStyle>
        <a:defPPr marL="0" indent="0">
          <a:lnSpc>
            <a:spcPct val="114000"/>
          </a:lnSpc>
          <a:defRPr sz="4300" dirty="0" smtClean="0">
            <a:solidFill>
              <a:srgbClr val="FFFFFF"/>
            </a:solidFill>
            <a:latin typeface="Arial" charset="0"/>
            <a:cs typeface="Arial" charset="0"/>
          </a:defRPr>
        </a:defPPr>
      </a:lstStyle>
    </a:tx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3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4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5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6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8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8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7179</TotalTime>
  <Words>2853</Words>
  <Application>Microsoft Office PowerPoint</Application>
  <PresentationFormat>On-screen Show (4:3)</PresentationFormat>
  <Paragraphs>431</Paragraphs>
  <Slides>68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7</vt:i4>
      </vt:variant>
      <vt:variant>
        <vt:lpstr>Slide Titles</vt:lpstr>
      </vt:variant>
      <vt:variant>
        <vt:i4>68</vt:i4>
      </vt:variant>
    </vt:vector>
  </HeadingPairs>
  <TitlesOfParts>
    <vt:vector size="78" baseType="lpstr">
      <vt:lpstr>Arial</vt:lpstr>
      <vt:lpstr>Calibri</vt:lpstr>
      <vt:lpstr>Times New Roman</vt:lpstr>
      <vt:lpstr>Default Design</vt:lpstr>
      <vt:lpstr>2_Default Design</vt:lpstr>
      <vt:lpstr>3_Default Design</vt:lpstr>
      <vt:lpstr>4_Default Design</vt:lpstr>
      <vt:lpstr>5_Default Design</vt:lpstr>
      <vt:lpstr>6_Default Design</vt:lpstr>
      <vt:lpstr>8_Default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AirMagnet, Inc.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Truc Ha</dc:creator>
  <cp:lastModifiedBy>HA TRUC DINH</cp:lastModifiedBy>
  <cp:revision>1802</cp:revision>
  <dcterms:created xsi:type="dcterms:W3CDTF">2010-03-31T06:10:49Z</dcterms:created>
  <dcterms:modified xsi:type="dcterms:W3CDTF">2019-11-02T06:37:48Z</dcterms:modified>
</cp:coreProperties>
</file>