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73"/>
  </p:notesMasterIdLst>
  <p:sldIdLst>
    <p:sldId id="1333" r:id="rId9"/>
    <p:sldId id="1637" r:id="rId10"/>
    <p:sldId id="1638" r:id="rId11"/>
    <p:sldId id="1606" r:id="rId12"/>
    <p:sldId id="1607" r:id="rId13"/>
    <p:sldId id="1669" r:id="rId14"/>
    <p:sldId id="1670" r:id="rId15"/>
    <p:sldId id="1671" r:id="rId16"/>
    <p:sldId id="1673" r:id="rId17"/>
    <p:sldId id="1674" r:id="rId18"/>
    <p:sldId id="1672" r:id="rId19"/>
    <p:sldId id="1675" r:id="rId20"/>
    <p:sldId id="1676" r:id="rId21"/>
    <p:sldId id="1330" r:id="rId22"/>
    <p:sldId id="1186" r:id="rId23"/>
    <p:sldId id="1677" r:id="rId24"/>
    <p:sldId id="1678" r:id="rId25"/>
    <p:sldId id="1679" r:id="rId26"/>
    <p:sldId id="1680" r:id="rId27"/>
    <p:sldId id="468" r:id="rId28"/>
    <p:sldId id="1470" r:id="rId29"/>
    <p:sldId id="1681" r:id="rId30"/>
    <p:sldId id="1682" r:id="rId31"/>
    <p:sldId id="1683" r:id="rId32"/>
    <p:sldId id="1684" r:id="rId33"/>
    <p:sldId id="1685" r:id="rId34"/>
    <p:sldId id="670" r:id="rId35"/>
    <p:sldId id="1686" r:id="rId36"/>
    <p:sldId id="1687" r:id="rId37"/>
    <p:sldId id="1688" r:id="rId38"/>
    <p:sldId id="1592" r:id="rId39"/>
    <p:sldId id="602" r:id="rId40"/>
    <p:sldId id="1689" r:id="rId41"/>
    <p:sldId id="1690" r:id="rId42"/>
    <p:sldId id="1691" r:id="rId43"/>
    <p:sldId id="1692" r:id="rId44"/>
    <p:sldId id="1177" r:id="rId45"/>
    <p:sldId id="1220" r:id="rId46"/>
    <p:sldId id="1221" r:id="rId47"/>
    <p:sldId id="1222" r:id="rId48"/>
    <p:sldId id="1223" r:id="rId49"/>
    <p:sldId id="1224" r:id="rId50"/>
    <p:sldId id="1225" r:id="rId51"/>
    <p:sldId id="1219" r:id="rId52"/>
    <p:sldId id="1622" r:id="rId53"/>
    <p:sldId id="1621" r:id="rId54"/>
    <p:sldId id="1654" r:id="rId55"/>
    <p:sldId id="1655" r:id="rId56"/>
    <p:sldId id="1656" r:id="rId57"/>
    <p:sldId id="1657" r:id="rId58"/>
    <p:sldId id="1176" r:id="rId59"/>
    <p:sldId id="1487" r:id="rId60"/>
    <p:sldId id="1662" r:id="rId61"/>
    <p:sldId id="1693" r:id="rId62"/>
    <p:sldId id="1694" r:id="rId63"/>
    <p:sldId id="1695" r:id="rId64"/>
    <p:sldId id="1696" r:id="rId65"/>
    <p:sldId id="1697" r:id="rId66"/>
    <p:sldId id="1698" r:id="rId67"/>
    <p:sldId id="1175" r:id="rId68"/>
    <p:sldId id="1699" r:id="rId69"/>
    <p:sldId id="1634" r:id="rId70"/>
    <p:sldId id="1700" r:id="rId71"/>
    <p:sldId id="1174" r:id="rId7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đi, rừng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núi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đua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chen ngàn cỏ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38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triều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sóng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cao đẹp đại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dương,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Maccabees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It happened that seven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brothers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with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their mother were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arrested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tortured with whips and scourges by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king, to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force them to eat pork in violation of God's law.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One of the brothers, speaking for the others, said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“What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do you expect to achieve by questioning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us?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are ready to die rather than transgress the laws of our ancestors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At the point of death he said: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“You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accursed fiend, you are depriving us of this present life,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but the King of the world will raise us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up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79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live again forever.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It is for his laws that we are dying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After him the third suffered their cruel sport.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He put out his tongue at once when told to do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so,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bravely held out his hands, as he spoke these noble words: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“It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was from Heaven that I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received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these</a:t>
            </a:r>
            <a:endParaRPr lang="en-US" sz="38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sake of his laws I disdain them;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from him I hope to receive them again."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Even the king and his attendants marveled at the young man's courage,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because he regarded his sufferings as nothing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After he had died,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they tortured and maltreated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fourth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brother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in the same way.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When he was near death, he 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“It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is my choice to die at the hands of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men with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hope God gives of being raised up by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him; but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there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will be no resurrection to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life”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45128" y="99758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18487"/>
            <a:ext cx="9125712" cy="637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 giấc tâm con thỏa thuê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nhìn chân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 uy hùng.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từ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nhân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xót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con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16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nghe điều chính trực,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lắng nghe lời con cái nài van.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đây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tiếng con hằng tha thiết,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với tấm chân tình nguyện xin.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45128" y="99758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18487"/>
            <a:ext cx="9125712" cy="637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 giấc tâm con thỏa thuê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nhìn chân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 uy hùng.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từ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nhân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xót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con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16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Bước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đi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luôn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đường lối Ngài.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 van nài vì Chúa rất từ tâm.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lắng tai nghe về bên con,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đoái thương nghe lời con.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45128" y="99758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18487"/>
            <a:ext cx="9125712" cy="637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 giấc tâm con thỏa thuê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nhìn chân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 uy hùng.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từ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nhân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xót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con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16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Chở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che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luôn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trong vòng tay Ngài.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u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hoài</a:t>
            </a: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</a:t>
            </a: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mong thấy Thần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Nha</a:t>
            </a:r>
            <a:r>
              <a:rPr lang="en-US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en-US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Chúa khi thức con nhìn lên </a:t>
            </a:r>
            <a:r>
              <a:rPr lang="vi-VN" sz="4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 thỏa trong tình Ngài thương.</a:t>
            </a:r>
            <a:endParaRPr lang="vi-VN" sz="4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45128" y="99758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18487"/>
            <a:ext cx="9125712" cy="637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khi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thức giấc tâm con thỏa thuê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nhìn chân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dung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bao uy hùng.</a:t>
            </a: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từ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nhân</a:t>
            </a:r>
            <a:endParaRPr lang="en-US" sz="4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8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xót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con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cùng.</a:t>
            </a:r>
            <a:endParaRPr lang="en-US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7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thư thứ hai của Thánh Phaolô Tông đồ gửi tín hữu Thêxalônica.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Anh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em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thân mến,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Đức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là Cha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thương yêu chúng ta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sủng của Người mà ban cho chúng ta sự an ủi đời đời và lòng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cậy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2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tốt lành, xin Người khuyên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bảo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làm cho lòng anh em bền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mọi việc làm và lời nói tốt lành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thân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ngoài ra,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em hãy cầu nguyện cho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 Chúa chóng lan tràn và được vinh hiển như việc đã thể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hiện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em,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để chúng tôi thoát khỏi tay những kẻ lầm lạc và xấu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không phải hết mọi người đều có lòng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là Đấng trung thành, Người sẽ làm cho anh em được kiên vững và gìn giữ anh em khỏi sự dữ. Chúng tôi tin tưởng anh em trong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điều chúng tôi truyền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dạy,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em hiện đang thi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hành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sẽ còn thi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hành.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Chúa hướng lòng anh em đến tình yêu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lòng kiên nhẫn của Đức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654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Đức Giêsu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Trưởng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tử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số những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cõi chết trỗi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dậy.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dâng Người vinh quang,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và uy quyền đến muôn thưở muôn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Some Sadducees, those who deny that there is a resurrection,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came forward and put this question to Jesus, saying,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“Teacher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Moses wrote for us,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If someone's brother dies leaving a wife but no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child, 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brother must take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3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ife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raise up descendants for his brother.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Now there were seven brothers;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first married a woman but died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childless. Then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second and the third married her,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likewise all the seven died childless.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Finally the woman also died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Now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at the resurrection whose wife will that woman be?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all seven had been married to her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them,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children of this age marry and remarry;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those who are deemed worthy to attain to the coming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age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8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to the resurrection of the dead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neither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marry nor are given in marriage.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can no longer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die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are like angels;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they are the children of God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because they are the ones who will rise.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the dead will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rise even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Moses made known in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passage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about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bush, when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called out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‘Lord,’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God of Abraham, the God of Isaac, and the God of Jacob;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is not God of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dead,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 the living,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to him all are alive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 thánh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trên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thiên đình hiển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Chúa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lúa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thơm nho chín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đỏ,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xanh hoa đẹp trái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hương lòng đang thắm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nồng.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tháng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gian luôn biến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đổi,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xuân, mưa hạ gió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năm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buồ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vui mấy mùa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kiếp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ví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như con suối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nhỏ,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lênh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đênh trôi về biển khơi. Nguyện mong sạch trong suốt đời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421" y="640080"/>
            <a:ext cx="9144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Dâng dâng lên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nắng úa với đây mưa hồng. Kính dâng Ngài trót cuộc </a:t>
            </a: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45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 </a:t>
            </a:r>
            <a:r>
              <a:rPr lang="vi-VN" sz="4500" dirty="0">
                <a:solidFill>
                  <a:srgbClr val="FFFFFF"/>
                </a:solidFill>
                <a:latin typeface="Arial" charset="0"/>
                <a:cs typeface="Arial" charset="0"/>
              </a:rPr>
              <a:t>mơ hoài thắm tươi.</a:t>
            </a:r>
            <a:endParaRPr lang="en-US" sz="4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 Chúa Trời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66928"/>
            <a:ext cx="9144000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Khúc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cảm tạ từ đó âm ba vọng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ngân,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rộn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rã trong tim ngày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tán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dương Tình Yêu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Suốt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tắm mát trong tình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trưa sa mạc cháy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như nguồn nước chan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hòa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tiếng yêu ngọt ngào. Nguyện ghi nhớ thánh ân Ngài trao. Nguyện theo chân Chúa đi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Ta-bo hay thập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Chúa mênh mang trần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bao la trùng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Thuyền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mãi 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Hưởng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tuyệt vời.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67781"/>
            <a:ext cx="9144000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gọi nào rộn rã vang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chiều mơ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vồn vã cánh tay Ngài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dắt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vào miền thương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nhớ.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Chén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rượu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</a:t>
            </a: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chuốc chứa chan ngày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nao,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bánh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thơm ân huệ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trao,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năm tình mến dâng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trào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tiếng yêu ngọt ngào. Nguyện ghi nhớ thánh ân Ngài trao. Nguyện theo chân Chúa đi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Ta-bo hay thập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Chúa mênh mang trần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bao la trùng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Thuyền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mãi 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Hưởng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tuyệt vời.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67781"/>
            <a:ext cx="9144000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đời đời Ngài vẫn yêu con mà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Ngài vẫn yêu con chẳng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nguôi,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dẫu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cho trần gian tan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hạnh phúc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chi hơn được Chúa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gian thành cõi thiên đường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tiếng yêu ngọt ngào. Nguyện ghi nhớ thánh ân Ngài trao. Nguyện theo chân Chúa đi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Ta-bo hay thập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Chúa mênh mang trần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bao la trùng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Thuyền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mãi 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Hưởng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tuyệt vời.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67781"/>
            <a:ext cx="9144000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Nếu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ngày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lãng quên con một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giây,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ạy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cho con giờ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trút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linh hồn trong tay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Nếu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ngày nào trần thế khiến con mải mê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Chúa ơi xin đừng chối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chê,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dìu bước con về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3595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Chúa tiếng yêu ngọt ngào. Nguyện ghi nhớ thánh ân Ngài trao. Nguyện theo chân Chúa đi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Ta-bo hay thập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giá.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Tình Yêu Chúa mênh mang trần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bao la trùng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khơi.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Thuyền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mãi 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trôi.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Hưởng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ình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ôi tuyệt vời.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Khúc Cảm Tạ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dòng thời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673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Maria.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đồng trinh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Đoàn con chung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tấm lòng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đời sống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Lạy Mẹ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hiển vinh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chính là Nữ Vương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Trạng Sư,là Mẹ con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âng 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544" y="838200"/>
            <a:ext cx="9144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trí khôn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dĩ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vãng,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hiện tại với tương lai. Đức thiện toàn con cương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quyết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gắng đi tới.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Trông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lên mẹ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ương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ẫu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của đời con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âng 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673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Maria.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đồng trinh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Đoàn con chung tiếng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hát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tấm lòng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đời sống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Lạy Mẹ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M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hiển vinh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Mẹ chính là Nữ Vương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Trạng Sư,là Mẹ con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âng 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đi, trời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la ngợp kỳ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7708</TotalTime>
  <Words>2691</Words>
  <Application>Microsoft Office PowerPoint</Application>
  <PresentationFormat>On-screen Show (4:3)</PresentationFormat>
  <Paragraphs>399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1801</cp:revision>
  <dcterms:created xsi:type="dcterms:W3CDTF">2010-03-31T06:10:49Z</dcterms:created>
  <dcterms:modified xsi:type="dcterms:W3CDTF">2019-11-08T07:14:33Z</dcterms:modified>
</cp:coreProperties>
</file>