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</p:sldMasterIdLst>
  <p:notesMasterIdLst>
    <p:notesMasterId r:id="rId70"/>
  </p:notesMasterIdLst>
  <p:sldIdLst>
    <p:sldId id="1333" r:id="rId9"/>
    <p:sldId id="1637" r:id="rId10"/>
    <p:sldId id="1638" r:id="rId11"/>
    <p:sldId id="1606" r:id="rId12"/>
    <p:sldId id="1607" r:id="rId13"/>
    <p:sldId id="1701" r:id="rId14"/>
    <p:sldId id="1702" r:id="rId15"/>
    <p:sldId id="1703" r:id="rId16"/>
    <p:sldId id="1704" r:id="rId17"/>
    <p:sldId id="1330" r:id="rId18"/>
    <p:sldId id="1186" r:id="rId19"/>
    <p:sldId id="1712" r:id="rId20"/>
    <p:sldId id="468" r:id="rId21"/>
    <p:sldId id="1470" r:id="rId22"/>
    <p:sldId id="1713" r:id="rId23"/>
    <p:sldId id="1714" r:id="rId24"/>
    <p:sldId id="1715" r:id="rId25"/>
    <p:sldId id="1716" r:id="rId26"/>
    <p:sldId id="1717" r:id="rId27"/>
    <p:sldId id="670" r:id="rId28"/>
    <p:sldId id="1718" r:id="rId29"/>
    <p:sldId id="1719" r:id="rId30"/>
    <p:sldId id="1721" r:id="rId31"/>
    <p:sldId id="1722" r:id="rId32"/>
    <p:sldId id="1592" r:id="rId33"/>
    <p:sldId id="602" r:id="rId34"/>
    <p:sldId id="1729" r:id="rId35"/>
    <p:sldId id="1730" r:id="rId36"/>
    <p:sldId id="1731" r:id="rId37"/>
    <p:sldId id="1177" r:id="rId38"/>
    <p:sldId id="1220" r:id="rId39"/>
    <p:sldId id="1221" r:id="rId40"/>
    <p:sldId id="1222" r:id="rId41"/>
    <p:sldId id="1223" r:id="rId42"/>
    <p:sldId id="1224" r:id="rId43"/>
    <p:sldId id="1225" r:id="rId44"/>
    <p:sldId id="1219" r:id="rId45"/>
    <p:sldId id="1622" r:id="rId46"/>
    <p:sldId id="1621" r:id="rId47"/>
    <p:sldId id="1732" r:id="rId48"/>
    <p:sldId id="1733" r:id="rId49"/>
    <p:sldId id="1734" r:id="rId50"/>
    <p:sldId id="1735" r:id="rId51"/>
    <p:sldId id="1176" r:id="rId52"/>
    <p:sldId id="1736" r:id="rId53"/>
    <p:sldId id="1737" r:id="rId54"/>
    <p:sldId id="1738" r:id="rId55"/>
    <p:sldId id="1739" r:id="rId56"/>
    <p:sldId id="1740" r:id="rId57"/>
    <p:sldId id="1741" r:id="rId58"/>
    <p:sldId id="1742" r:id="rId59"/>
    <p:sldId id="1743" r:id="rId60"/>
    <p:sldId id="1744" r:id="rId61"/>
    <p:sldId id="1175" r:id="rId62"/>
    <p:sldId id="1723" r:id="rId63"/>
    <p:sldId id="1724" r:id="rId64"/>
    <p:sldId id="1725" r:id="rId65"/>
    <p:sldId id="1726" r:id="rId66"/>
    <p:sldId id="1727" r:id="rId67"/>
    <p:sldId id="1728" r:id="rId68"/>
    <p:sldId id="1174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FF3300"/>
    <a:srgbClr val="FF5050"/>
    <a:srgbClr val="990099"/>
    <a:srgbClr val="CC00CC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6353" autoAdjust="0"/>
  </p:normalViewPr>
  <p:slideViewPr>
    <p:cSldViewPr>
      <p:cViewPr varScale="1">
        <p:scale>
          <a:sx n="86" d="100"/>
          <a:sy n="86" d="100"/>
        </p:scale>
        <p:origin x="1171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4CB75-6526-4142-A771-B26B468A370A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3E924-8FC9-4187-A9F9-032291BDF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3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7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7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1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4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4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26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8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84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0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9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01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82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59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31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78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36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7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62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2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67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20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11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00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49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87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80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2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18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34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4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87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93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50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45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8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02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76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9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69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6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64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67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22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53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56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64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38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20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1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24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18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59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28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699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716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17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44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86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29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43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3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94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560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68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26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53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002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970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34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0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0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663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504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949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198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118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47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654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76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6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8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4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9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opl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0169.8733"/>
                    <p14:bmk name="Bookmark 2" time="20757.6866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685800"/>
            <a:ext cx="487363" cy="487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089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1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1" bmkName="Bookmark 1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MediaBookmark" delay="0">
                        <p:tgtEl>
                          <p14:bmkTgt spid="11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1" bmkName="Bookmark 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089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91440"/>
            <a:ext cx="9144000" cy="651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5000"/>
              </a:lnSpc>
              <a:defRPr/>
            </a:pP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reading from the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second </a:t>
            </a: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Book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</a:t>
            </a: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Samuel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In those days, all the tribes of Israel came to David in Hebron and said: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“Here </a:t>
            </a: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we are, your bone and your flesh.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In days past, when Saul was our king,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it was you who led the Israelites out and brought them back.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And the LORD said to you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endParaRPr lang="en-US" sz="39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91440"/>
            <a:ext cx="9144000" cy="681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‘You </a:t>
            </a: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shall shepherd my people Israel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and shall be commander of Israel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.’”</a:t>
            </a:r>
            <a:endParaRPr lang="en-US" sz="39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When all the elders of Israel came to David in Hebron,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King David made an agreement with them there before the LORD,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and they anointed him king of Israel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9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9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39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-21454" y="321379"/>
            <a:ext cx="9125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1962" y="940108"/>
            <a:ext cx="9125712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Vui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thay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thiên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hạ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bảo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</a:t>
            </a: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lên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đền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thờ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Chúa di.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19750"/>
            <a:ext cx="9125712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75000"/>
              </a:lnSpc>
              <a:defRPr/>
            </a:pPr>
            <a:r>
              <a:rPr lang="en-US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 </a:t>
            </a:r>
            <a:r>
              <a:rPr lang="vi-VN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Vui </a:t>
            </a: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thay khi thiên hạ bảo tôi</a:t>
            </a: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 ta lên đền thờ Chúa.</a:t>
            </a: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Giờ đây Giêrusalem hỡi,</a:t>
            </a: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cửa nội thành ta đã dừng chân.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" y="96530"/>
            <a:ext cx="9125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Tv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121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-21454" y="321379"/>
            <a:ext cx="9125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1962" y="940108"/>
            <a:ext cx="9125712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Vui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thay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thiên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hạ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bảo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</a:t>
            </a: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lên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đền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thờ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Chúa di.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19750"/>
            <a:ext cx="9125712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75000"/>
              </a:lnSpc>
              <a:defRPr/>
            </a:pPr>
            <a:r>
              <a:rPr lang="en-US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</a:t>
            </a:r>
            <a:r>
              <a:rPr lang="vi-VN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Giêrusalem </a:t>
            </a: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được dựng xây</a:t>
            </a: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khác chi đô thành kiên cố.</a:t>
            </a: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 bao nhiêu chi con dân </a:t>
            </a:r>
            <a:r>
              <a:rPr lang="vi-VN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Chúa</a:t>
            </a:r>
            <a:endParaRPr lang="vi-VN" sz="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trẩy hội đền tuôn đổ về đây.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" y="96530"/>
            <a:ext cx="9125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Tv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121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-21454" y="321379"/>
            <a:ext cx="9125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1962" y="940108"/>
            <a:ext cx="9125712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Vui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thay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thiên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hạ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bảo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</a:t>
            </a: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lên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đền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thờ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Chúa di.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88" y="96530"/>
            <a:ext cx="9125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Tv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121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8288" y="565633"/>
            <a:ext cx="9125712" cy="64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65000"/>
              </a:lnSpc>
              <a:defRPr/>
            </a:pPr>
            <a:r>
              <a:rPr lang="en-US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3. </a:t>
            </a:r>
            <a:r>
              <a:rPr lang="vi-VN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 </a:t>
            </a: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dân theo </a:t>
            </a:r>
            <a:r>
              <a:rPr lang="vi-VN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như</a:t>
            </a:r>
            <a:endParaRPr lang="en-US" sz="5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luật </a:t>
            </a: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truyền </a:t>
            </a:r>
            <a:r>
              <a:rPr lang="vi-VN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xưa</a:t>
            </a:r>
            <a:r>
              <a:rPr lang="en-US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vi-VN" sz="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lên xưng tụng danh Chúa.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Tại đây xây vương cung Đa vít.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Cũng cho đặt ngai xét xử dân.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-21454" y="321379"/>
            <a:ext cx="9125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1962" y="940108"/>
            <a:ext cx="9125712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Vui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thay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thiên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hạ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bảo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</a:t>
            </a: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lên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đền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thờ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Chúa di.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109728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FF9900"/>
                </a:solidFill>
                <a:latin typeface="Arial" charset="0"/>
                <a:cs typeface="Arial" charset="0"/>
              </a:rPr>
              <a:t>Kinh Cầu </a:t>
            </a:r>
            <a:r>
              <a:rPr lang="it-IT" sz="2600" b="1" dirty="0">
                <a:solidFill>
                  <a:srgbClr val="FF9900"/>
                </a:solidFill>
                <a:latin typeface="Arial" charset="0"/>
                <a:cs typeface="Arial" charset="0"/>
              </a:rPr>
              <a:t>Tổng Lãnh Thiên Thần </a:t>
            </a:r>
            <a:r>
              <a:rPr lang="it-IT" sz="26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Micae</a:t>
            </a:r>
            <a:endParaRPr lang="en-US" sz="2600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" y="722531"/>
            <a:ext cx="8973312" cy="578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vi-VN" sz="4200" dirty="0">
                <a:solidFill>
                  <a:schemeClr val="bg1"/>
                </a:solidFill>
                <a:latin typeface="Arial" charset="0"/>
                <a:cs typeface="Arial" charset="0"/>
              </a:rPr>
              <a:t>Lạy Tổng lãnh thiên thần Mi-ca-e,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vi-VN" sz="4200" dirty="0">
                <a:solidFill>
                  <a:schemeClr val="bg1"/>
                </a:solidFill>
                <a:latin typeface="Arial" charset="0"/>
                <a:cs typeface="Arial" charset="0"/>
              </a:rPr>
              <a:t>là vị Nguyên soái cơ binh trên trời,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vi-VN" sz="4200" dirty="0">
                <a:solidFill>
                  <a:schemeClr val="bg1"/>
                </a:solidFill>
                <a:latin typeface="Arial" charset="0"/>
                <a:cs typeface="Arial" charset="0"/>
              </a:rPr>
              <a:t>Xin phù hộ chúng con trong cuộc chiến</a:t>
            </a:r>
            <a:r>
              <a:rPr lang="en-US" sz="4200" dirty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endParaRPr lang="vi-VN" sz="4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vi-VN" sz="4200" dirty="0">
                <a:solidFill>
                  <a:schemeClr val="bg1"/>
                </a:solidFill>
                <a:latin typeface="Arial" charset="0"/>
                <a:cs typeface="Arial" charset="0"/>
              </a:rPr>
              <a:t>chống sự dữ và cạm bẫy ác thần.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vi-VN" sz="4200" dirty="0">
                <a:solidFill>
                  <a:schemeClr val="bg1"/>
                </a:solidFill>
                <a:latin typeface="Arial" charset="0"/>
                <a:cs typeface="Arial" charset="0"/>
              </a:rPr>
              <a:t>Xin dùng quyền phép Chúa trị Xatan</a:t>
            </a:r>
            <a:r>
              <a:rPr lang="en-US" sz="4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endParaRPr lang="en-US" sz="42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4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t</a:t>
            </a:r>
            <a:r>
              <a:rPr lang="vi-VN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rích thư </a:t>
            </a:r>
            <a:r>
              <a:rPr lang="vi-VN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của </a:t>
            </a:r>
            <a:r>
              <a:rPr lang="vi-VN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 Phaolô Tông đồ gửi tín hữu Côlôxê.</a:t>
            </a:r>
            <a:endParaRPr lang="en-US" sz="24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Anh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9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em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thân mến,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húng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ta hãy cảm tạ Chúa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Đấng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đã làm cho anh em xứng đáng lãnh phần gia nghiệp các thánh trong ánh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sáng.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đã cứu chúng ta thoát khỏi quyền lực u tối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81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đem chúng ta về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nước</a:t>
            </a:r>
            <a:r>
              <a:rPr lang="en-US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yêu dấu của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Người chúng ta được ơn cứu rỗi nhờ máu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được ơn tha tội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Người là hình ảnh của Thiên Chúa vô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hình,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trưởng tử mọi tạo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vật;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vì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trong Người, muôn loài trên trời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dưới</a:t>
            </a:r>
            <a:endParaRPr lang="en-US" sz="3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81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đất đã được tác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thành,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mọi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vật hữu hình và vô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hình,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dù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là các Bệ thần hay Quản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thần,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dù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là Chủ thần hay Quyền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thần: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Mọi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vật đã được tạo thành nhờ Người và trong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Người có trước mọi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loài,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mọi loài tồn tại trong Người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81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Người là đầu thân thể tức là Hội thánh,</a:t>
            </a:r>
            <a:endParaRPr lang="en-US" sz="3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nguyên thuỷ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là trưởng tử giữa kẻ chết,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để Người làm bá chủ mọi loài.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Vì chưng Thiên Chúa đã muốn đặt tất cả viên mãn nơi Người,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Thiên Chúa đã giao hoà vạn vật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nhờ Người và vì Người;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74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nhờ máu Người đổ ra trên thập giá, </a:t>
            </a:r>
            <a:endParaRPr lang="en-US" sz="3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Thiên Chúa ban hoà bình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trên trời dưới đất.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6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3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943600" y="73152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9900"/>
                </a:solidFill>
                <a:latin typeface="Arial" charset="0"/>
                <a:cs typeface="Arial" charset="0"/>
              </a:rPr>
              <a:t>Tung </a:t>
            </a:r>
            <a:r>
              <a:rPr lang="en-US" sz="2400" b="1" dirty="0" err="1" smtClean="0">
                <a:solidFill>
                  <a:srgbClr val="FF9900"/>
                </a:solidFill>
                <a:latin typeface="Arial" charset="0"/>
                <a:cs typeface="Arial" charset="0"/>
              </a:rPr>
              <a:t>Hô</a:t>
            </a:r>
            <a:r>
              <a:rPr lang="en-US" sz="24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9900"/>
                </a:solidFill>
                <a:latin typeface="Arial" charset="0"/>
                <a:cs typeface="Arial" charset="0"/>
              </a:rPr>
              <a:t>Tin </a:t>
            </a:r>
            <a:r>
              <a:rPr lang="en-US" sz="2400" b="1" dirty="0" err="1" smtClean="0">
                <a:solidFill>
                  <a:srgbClr val="FF9900"/>
                </a:solidFill>
                <a:latin typeface="Arial" charset="0"/>
                <a:cs typeface="Arial" charset="0"/>
              </a:rPr>
              <a:t>Mừng</a:t>
            </a:r>
            <a:endParaRPr lang="en-US" sz="2400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62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vi-VN" sz="4800" dirty="0">
                <a:solidFill>
                  <a:srgbClr val="FFFF00"/>
                </a:solidFill>
                <a:latin typeface="Arial" charset="0"/>
                <a:cs typeface="Arial" charset="0"/>
              </a:rPr>
              <a:t>Alleluia, Alleluia,</a:t>
            </a:r>
            <a:r>
              <a:rPr lang="en-US" sz="48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vi-VN" sz="4800" dirty="0">
                <a:solidFill>
                  <a:srgbClr val="FFFF00"/>
                </a:solidFill>
                <a:latin typeface="Arial" charset="0"/>
                <a:cs typeface="Arial" charset="0"/>
              </a:rPr>
              <a:t>Alleluia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Chúc tụng Đấng ngự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đến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nhân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danh Đức Chúa!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Chúc tụng triều đại đang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tới,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triều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đại vua Đa-vít tổ phụ chúng ta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Alleluia</a:t>
            </a:r>
            <a:r>
              <a:rPr lang="vi-VN" sz="4800" dirty="0">
                <a:solidFill>
                  <a:srgbClr val="FFFF00"/>
                </a:solidFill>
                <a:latin typeface="Arial" charset="0"/>
                <a:cs typeface="Arial" charset="0"/>
              </a:rPr>
              <a:t>, Alleluia,</a:t>
            </a:r>
            <a:r>
              <a:rPr lang="en-US" sz="48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vi-VN" sz="4800" dirty="0">
                <a:solidFill>
                  <a:srgbClr val="FFFF00"/>
                </a:solidFill>
                <a:latin typeface="Arial" charset="0"/>
                <a:cs typeface="Arial" charset="0"/>
              </a:rPr>
              <a:t>Alleluia</a:t>
            </a:r>
            <a:endParaRPr lang="en-US" sz="48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82880"/>
            <a:ext cx="9144000" cy="651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25000"/>
              </a:lnSpc>
              <a:defRPr/>
            </a:pPr>
            <a:r>
              <a:rPr lang="en-US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reading from the Holy Gospel according to Luke</a:t>
            </a:r>
            <a:endParaRPr lang="en-US" sz="28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The rulers sneered at Jesus and said,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“He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saved others, let him save himself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if he is the chosen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one,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Christ of God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.”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Even the soldiers jeered at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Him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As they approached to offer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Him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wine they called out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600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82880"/>
            <a:ext cx="9144000" cy="681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“If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you are King of the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Jews,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save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yourself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.”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Above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Him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there was an inscription that read,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“This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is the King of the Jews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.”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Now one of the criminals hanging there reviled Jesus, saying,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“Are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you not the Christ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?</a:t>
            </a:r>
            <a:endParaRPr lang="en-US" sz="3600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82880"/>
            <a:ext cx="9144000" cy="681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Save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yourself and us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.”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The other, however, rebuking him, said in reply,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“Have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you no fear of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God, for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you are subject to the same condemnation?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And indeed, we have been condemned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justly, for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the sentence we received corresponds to our crimes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600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82880"/>
            <a:ext cx="9144000" cy="674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but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this man has done nothing criminal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.”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Then he said,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“Jesus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, remember me when you come into your kingdom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.”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He replied to him,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“Amen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, I say to you,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today you will be with me in Paradise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.”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3600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5448" y="722531"/>
            <a:ext cx="8970264" cy="57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vi-VN" sz="4200" dirty="0">
                <a:solidFill>
                  <a:schemeClr val="bg1"/>
                </a:solidFill>
                <a:latin typeface="Arial" charset="0"/>
                <a:cs typeface="Arial" charset="0"/>
              </a:rPr>
              <a:t>cùng thuộc hạ đang rảo quanh thế giới</a:t>
            </a:r>
            <a:r>
              <a:rPr lang="en-US" sz="4200" dirty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endParaRPr lang="vi-VN" sz="4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vi-VN" sz="4200" dirty="0">
                <a:solidFill>
                  <a:schemeClr val="bg1"/>
                </a:solidFill>
                <a:latin typeface="Arial" charset="0"/>
                <a:cs typeface="Arial" charset="0"/>
              </a:rPr>
              <a:t>tìm mọi cách làm hại các linh hồn,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vi-VN" sz="4200" dirty="0">
                <a:solidFill>
                  <a:schemeClr val="bg1"/>
                </a:solidFill>
                <a:latin typeface="Arial" charset="0"/>
                <a:cs typeface="Arial" charset="0"/>
              </a:rPr>
              <a:t>và giam chúng trong hoả ngục đời đời</a:t>
            </a:r>
            <a:r>
              <a:rPr lang="vi-VN" sz="4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vi-VN" sz="4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defRPr/>
            </a:pPr>
            <a:r>
              <a:rPr lang="vi-VN" sz="4300" b="1" dirty="0">
                <a:solidFill>
                  <a:srgbClr val="FF9900"/>
                </a:solidFill>
                <a:latin typeface="Arial" charset="0"/>
                <a:cs typeface="Arial" charset="0"/>
              </a:rPr>
              <a:t>Amen.</a:t>
            </a:r>
            <a:endParaRPr lang="en-US" sz="4300" b="1" i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09728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FF9900"/>
                </a:solidFill>
                <a:latin typeface="Arial" charset="0"/>
                <a:cs typeface="Arial" charset="0"/>
              </a:rPr>
              <a:t>Kinh Cầu </a:t>
            </a:r>
            <a:r>
              <a:rPr lang="it-IT" sz="2600" b="1" dirty="0">
                <a:solidFill>
                  <a:srgbClr val="FF9900"/>
                </a:solidFill>
                <a:latin typeface="Arial" charset="0"/>
                <a:cs typeface="Arial" charset="0"/>
              </a:rPr>
              <a:t>Tổng Lãnh Thiên Thần </a:t>
            </a:r>
            <a:r>
              <a:rPr lang="it-IT" sz="26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Micae</a:t>
            </a:r>
            <a:endParaRPr lang="en-US" sz="2600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4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3152"/>
            <a:ext cx="9144000" cy="712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20000"/>
              </a:lnSpc>
              <a:defRPr/>
            </a:pP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Kinh</a:t>
            </a: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Tin Kính </a:t>
            </a: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Công</a:t>
            </a:r>
            <a:r>
              <a:rPr lang="en-US" sz="2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Đồng</a:t>
            </a:r>
            <a:r>
              <a:rPr lang="en-US" sz="2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Nicea</a:t>
            </a:r>
            <a:endParaRPr lang="en-US" sz="26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Tôi tin kính một Thiên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Cha toàn năng,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Ðấng tạo thành trời đất,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muôn vật hữu hình và vô hình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Tôi tin kính một Chúa Giêsu Kitô,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Con Một Thiên Chúa,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sinh bởi Ðức Chúa Cha từ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trước muôn đời.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7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là Thiên Chúa bởi Thiên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Ánh sáng bởi Ánh sáng,</a:t>
            </a: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Thiên Chúa thật bởi Thiên Chúa thật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được sinh ra mà không phải được tạo thành,</a:t>
            </a: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đồng bản thể với Ðức Chúa Cha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nhờ Người mà muôn vật được tạo thành.</a:t>
            </a: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Vì loài người chúng ta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95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để cứu độ chúng ta,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đã từ trời xuống thế.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Bởi phép Ðức Chúa Thánh Thần,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đã nhập thể trong lòng Trinh Nữ Maria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đã làm người.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chịu đóng đinh vào thập giá vì chúng ta,</a:t>
            </a:r>
          </a:p>
        </p:txBody>
      </p:sp>
    </p:spTree>
    <p:extLst>
      <p:ext uri="{BB962C8B-B14F-4D97-AF65-F5344CB8AC3E}">
        <p14:creationId xmlns:p14="http://schemas.microsoft.com/office/powerpoint/2010/main" val="8820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70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thời quan Phongxiô Philatô;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chịu khổ hình và mai táng,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ngày thứ ba Người sống lại như lời Thánh Kinh.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lên trời,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ngự bên hữu Ðức Chúa Cha,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Người sẽ lại đến trong vinh quang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để phán xét kẻ sống và kẻ chết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Nước Người sẽ không bao giờ cùng.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85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tin kính Ðức Chúa Thánh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Thần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Thiên Chúa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là Ðấng ban sự sống,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bởi Ðức Chúa Cha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Ðức Chúa Con mà ra.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được phụng thờ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tôn vinh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cùng với Ðức Chúa Cha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Ðức Chúa Con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đã dùng các tiên tri mà phán dạy.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62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tin Hội thánh duy nhất,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thánh thiện,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công giáo và tông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truyền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tuyên xưng có một Phép Rửa để tha tội.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trông đợi kẻ chết sống lại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sự sống đời sau.</a:t>
            </a:r>
            <a:r>
              <a:rPr lang="en-US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vi-VN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14000"/>
              </a:lnSpc>
              <a:defRPr/>
            </a:pPr>
            <a:r>
              <a:rPr lang="vi-VN" sz="4300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Amen.</a:t>
            </a:r>
            <a:endParaRPr lang="en-US" sz="4300" dirty="0">
              <a:solidFill>
                <a:srgbClr val="FF993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8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2037"/>
            <a:ext cx="9144000" cy="649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28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Lạy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Chúa , con chỉ là tạo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vật,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8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thật i a sáng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giàu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8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có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gì mà dâng Chúa đâu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8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có gì mà dâng Chúa đâu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?)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8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Vì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trước mặt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8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Thái sơn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cũng mọn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hèn,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8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giòng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sông cả mấy sâu có là mấy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đâu,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8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giữa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đời tay không hỏ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bé,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8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tìm gì dâng tiến Ngài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Chỉ Là Tạo Vật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63967"/>
            <a:ext cx="9144000" cy="653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Con xin dâng lên con người nhỏ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bé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có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chi đâu (có chi đâu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)?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Ôi ! con người ngàn năm mấy thưở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có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chi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đâu?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xin dâng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chính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là Chiên Thiên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Chúa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gánh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tội tình (gánh tội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tình)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tháng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năm máu Người đã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đổ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làm hy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Chỉ Là Tạo Vật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10357" y="914400"/>
            <a:ext cx="9144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65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ta đến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để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suy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tôn Chúa là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ua,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Chúa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thực là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Vua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chính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Người là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Vua.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ta đến để tung hô Chúa là Vua Chúa thực là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Vua,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Chúa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là Vua các Vua. 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2037"/>
            <a:ext cx="9144000" cy="651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5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Tình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Chúa trao máu hồng tử </a:t>
            </a:r>
            <a:r>
              <a:rPr lang="en-US" sz="3600" dirty="0">
                <a:solidFill>
                  <a:srgbClr val="FFFFFF"/>
                </a:solidFill>
                <a:latin typeface="Arial" charset="0"/>
                <a:cs typeface="Arial" charset="0"/>
              </a:rPr>
              <a:t>n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ạn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chưa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cạn suối ơn an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hoà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dẫu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mà ngàn năm đã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qua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(dẫu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mà ngàn năm đã qua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.)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Tình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Chúa ngời sáng ví như khung trời đầy lòng con nhỏ có chi hơn một thoảng mây,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cả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tạ tình thương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tuyệt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đối,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tìm gì dâng tiến Ngài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Chỉ Là Tạo Vật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63967"/>
            <a:ext cx="9144000" cy="653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Con xin dâng lên con người nhỏ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bé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có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chi đâu (có chi đâu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)?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Ôi ! con người ngàn năm mấy thưở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có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chi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đâu?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xin dâng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chính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là Chiên Thiên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Chúa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gánh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tội tình (gánh tội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tình)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tháng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năm máu Người đã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đổ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làm hy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Chỉ Là Tạo Vật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2037"/>
            <a:ext cx="9144000" cy="651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5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3.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Ðời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sống bao tháng ngày còn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lại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ngại những cơn mưa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đời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sẽ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làm lòng con úa phai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sẽ làm lòng con úa phai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.)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Lời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Chúa là ánh sáng soi trên đường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dài,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gió thổi dẫn đưa con thuyền đền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nơi,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trót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đời con đây nhỏ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bé,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trót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đời xin dâng tiến Ngài.</a:t>
            </a:r>
            <a:endParaRPr lang="vi-VN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Chỉ Là Tạo Vật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63967"/>
            <a:ext cx="9144000" cy="653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Con xin dâng lên con người nhỏ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bé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có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chi đâu (có chi đâu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)?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Ôi ! con người ngàn năm mấy thưở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có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chi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đâu?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xin dâng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chính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là Chiên Thiên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Chúa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gánh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tội tình (gánh tội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tình)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tháng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năm máu Người đã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đổ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làm hy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Chỉ Là Tạo Vật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2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920"/>
            <a:ext cx="9144000" cy="648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. Xin cho con biết Chúa,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xin cho con biết con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là Thiên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độc nhất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Cha là Chúa trời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đất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Chúa Vua muôn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loài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thương con người. 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Chúa là tạo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hóa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Đấng sinh thành nên con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92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con là tạo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vật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một đời sống kiếp con người. 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con không là gì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chỉ là bụi cát mà thôi. 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con thân phàm hèn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mỏng giòn muôn vàn yếu đuối. 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con bao tội tình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để lòng xao xuyến khôn nguôi.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92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Xin cho con biết Chúa,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xin cho con biết con. 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là con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đã đến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trần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gian mặc xác phàm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nhân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Chúa thương con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nhiều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tha con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nhiều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Chúa đã chịu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chết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đã sống lại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inh 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q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uang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18" y="502920"/>
            <a:ext cx="9144000" cy="648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con bao nghèo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nàn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vào đời tay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trắng hư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không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con bao nợ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nần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đợi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lòng thương xót từ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nhân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con đang mù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lòa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lạy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Ngài xin Ngài chữa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sáng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con đang tật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nguyền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lạy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Ngài xin chữa cho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9144000" cy="648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. Xin cho con biết Chúa,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xin cho con biết con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là hạnh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phúc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cứu độ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là sức mạnh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Chúa như kho tàng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trong tâm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hồn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Chúa là chân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lý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chính vẻ đẹp muôn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năm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02792"/>
            <a:ext cx="91440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Hoan 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Cứu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Thế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các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Chúa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Giê-su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các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Chúa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</a:t>
            </a:r>
            <a:r>
              <a:rPr lang="en-US" sz="40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Vua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muôn Vua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itô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920"/>
            <a:ext cx="9144000" cy="648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con phúc dường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nào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được làm con cái một nhà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con phúc dường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nào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được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gọi Thiên Chúa là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con phúc dường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nào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được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Ngài cho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9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bạ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 hữu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con phúc dường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nào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en-US" sz="3900" dirty="0" err="1">
                <a:solidFill>
                  <a:srgbClr val="FFFFFF"/>
                </a:solidFill>
                <a:latin typeface="Arial" charset="0"/>
                <a:cs typeface="Arial" charset="0"/>
              </a:rPr>
              <a:t>dự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phần vinh phúc bao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920"/>
            <a:ext cx="9144000" cy="648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4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. Xin cho con biết Chúa,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xin cho con biết con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là sự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sống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chốn nghỉ an là suối hồng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ân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Chúa trong cuộc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đời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trong mọi người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Chúa là ánh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sáng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chính hy vọng vô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biên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920"/>
            <a:ext cx="9144000" cy="648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con khi lạc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đường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được Ngài dẫn lối đưa về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con bao lần rồi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để lòng chai đá ngủ mê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con hư đời đời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được Ngài thương tình cứu vớt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con quên tình Ngài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mà Ngài trung tín không ngơi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92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5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. Xin cho con biết Chúa,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xin cho con biết con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Chúa là tình yêu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Đấng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lòng con thèm khát chờ mong 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bao sang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giàu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bao ngọt ngào. </a:t>
            </a:r>
          </a:p>
          <a:p>
            <a:pPr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Chúa là Thiên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hiển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thắng muôn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đời.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Amen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4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54273"/>
            <a:ext cx="9144000" cy="62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Vua chiến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thắng,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Vua vinh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quang,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là Chúa Chúa muôn muôn đạo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binh.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Vua chiến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thắng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Giêsu Vua vinh quang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muôn muôn tâm hồn. 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8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34817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Tung hô Vua Giêsu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Tung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Giêsu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ngự đến thống trị cõi địa cầu. Hoan 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ngự đến thống trị tâm hồn con.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54273"/>
            <a:ext cx="91440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là Con Thiên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là Vua muôn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vua,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triều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thần hỡi, tấu vang muôn lời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kinh.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là Cha muôn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thuở,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ngự cõi tòa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cao,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trần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hoàn hỡi chúc khen Vua thái bình. 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7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34817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Tung hô Vua Giêsu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Tung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Giêsu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ngự đến thống trị cõi địa cầu. Hoan 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ngự đến thống trị tâm hồn con.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54273"/>
            <a:ext cx="9144000" cy="62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3.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Đời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đời vang tiếng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hát,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người hòa câu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ca,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ngợi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mừng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Đấng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muôn dân đợi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trông.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là ơn cứu rỗi, Ngài là nguồn an vui, ngợi mừng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Đấng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muôn dân hy vọng. 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5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10357" y="914400"/>
            <a:ext cx="9144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65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ta đến để dâng lên khúc đàn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ca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kết ngàn cành hoa dâng mừng Vua ta. Nào ta đến để dâng lên Chúa hồn ta. ước vọng đời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ta,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vui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buồn tháng năm qua. 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34817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Tung hô Vua Giêsu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Tung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Giêsu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ngự đến thống trị cõi địa cầu. Hoan 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ngự đến thống trị tâm hồn con.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5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02792"/>
            <a:ext cx="91440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Hoan 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Cứu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Thế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các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Chúa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Giê-su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các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Chúa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</a:t>
            </a:r>
            <a:r>
              <a:rPr lang="en-US" sz="40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Vua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muôn Vua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itô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54273"/>
            <a:ext cx="9144000" cy="644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5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3.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Nguyện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Chúa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làm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Vua tâm trí của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con,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giữ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gìn lòng con sáng tựa vàng son. Nguyện xin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Chúa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chỉ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huy tâm trí của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Chúa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đừng bỏ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con,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đừng xa cách con. 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02792"/>
            <a:ext cx="91440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Hoan 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Cứu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Thế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các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Chúa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Vua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Giê-su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các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Chúa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Hoan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hô </a:t>
            </a:r>
            <a:r>
              <a:rPr lang="en-US" sz="40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Vua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muôn Vua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chào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mừng Chúa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itô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marL="0" indent="0">
          <a:lnSpc>
            <a:spcPct val="114000"/>
          </a:lnSpc>
          <a:defRPr sz="4300" dirty="0" smtClean="0">
            <a:solidFill>
              <a:srgbClr val="FFFFFF"/>
            </a:solidFill>
            <a:latin typeface="Arial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marL="0" indent="0">
          <a:lnSpc>
            <a:spcPct val="114000"/>
          </a:lnSpc>
          <a:defRPr sz="4300" dirty="0" smtClean="0">
            <a:solidFill>
              <a:srgbClr val="FFFFFF"/>
            </a:solidFill>
            <a:latin typeface="Arial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7899</TotalTime>
  <Words>2743</Words>
  <Application>Microsoft Office PowerPoint</Application>
  <PresentationFormat>On-screen Show (4:3)</PresentationFormat>
  <Paragraphs>425</Paragraphs>
  <Slides>61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Calibri</vt:lpstr>
      <vt:lpstr>Times New Roman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AirMagnet,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Truc Ha</dc:creator>
  <cp:lastModifiedBy>HA TRUC DINH</cp:lastModifiedBy>
  <cp:revision>1837</cp:revision>
  <dcterms:created xsi:type="dcterms:W3CDTF">2010-03-31T06:10:49Z</dcterms:created>
  <dcterms:modified xsi:type="dcterms:W3CDTF">2019-11-22T07:22:02Z</dcterms:modified>
</cp:coreProperties>
</file>