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</p:sldMasterIdLst>
  <p:notesMasterIdLst>
    <p:notesMasterId r:id="rId66"/>
  </p:notesMasterIdLst>
  <p:sldIdLst>
    <p:sldId id="1333" r:id="rId9"/>
    <p:sldId id="1745" r:id="rId10"/>
    <p:sldId id="1746" r:id="rId11"/>
    <p:sldId id="1607" r:id="rId12"/>
    <p:sldId id="1606" r:id="rId13"/>
    <p:sldId id="1747" r:id="rId14"/>
    <p:sldId id="1748" r:id="rId15"/>
    <p:sldId id="1749" r:id="rId16"/>
    <p:sldId id="1330" r:id="rId17"/>
    <p:sldId id="1186" r:id="rId18"/>
    <p:sldId id="1750" r:id="rId19"/>
    <p:sldId id="1751" r:id="rId20"/>
    <p:sldId id="1752" r:id="rId21"/>
    <p:sldId id="468" r:id="rId22"/>
    <p:sldId id="1470" r:id="rId23"/>
    <p:sldId id="1753" r:id="rId24"/>
    <p:sldId id="1754" r:id="rId25"/>
    <p:sldId id="1755" r:id="rId26"/>
    <p:sldId id="1756" r:id="rId27"/>
    <p:sldId id="1757" r:id="rId28"/>
    <p:sldId id="1758" r:id="rId29"/>
    <p:sldId id="1759" r:id="rId30"/>
    <p:sldId id="1760" r:id="rId31"/>
    <p:sldId id="1761" r:id="rId32"/>
    <p:sldId id="670" r:id="rId33"/>
    <p:sldId id="1762" r:id="rId34"/>
    <p:sldId id="1592" r:id="rId35"/>
    <p:sldId id="602" r:id="rId36"/>
    <p:sldId id="1763" r:id="rId37"/>
    <p:sldId id="1764" r:id="rId38"/>
    <p:sldId id="1765" r:id="rId39"/>
    <p:sldId id="1177" r:id="rId40"/>
    <p:sldId id="1220" r:id="rId41"/>
    <p:sldId id="1221" r:id="rId42"/>
    <p:sldId id="1222" r:id="rId43"/>
    <p:sldId id="1223" r:id="rId44"/>
    <p:sldId id="1224" r:id="rId45"/>
    <p:sldId id="1225" r:id="rId46"/>
    <p:sldId id="1219" r:id="rId47"/>
    <p:sldId id="1622" r:id="rId48"/>
    <p:sldId id="1621" r:id="rId49"/>
    <p:sldId id="1766" r:id="rId50"/>
    <p:sldId id="1767" r:id="rId51"/>
    <p:sldId id="1176" r:id="rId52"/>
    <p:sldId id="1768" r:id="rId53"/>
    <p:sldId id="1769" r:id="rId54"/>
    <p:sldId id="1770" r:id="rId55"/>
    <p:sldId id="1771" r:id="rId56"/>
    <p:sldId id="1772" r:id="rId57"/>
    <p:sldId id="1773" r:id="rId58"/>
    <p:sldId id="1175" r:id="rId59"/>
    <p:sldId id="1724" r:id="rId60"/>
    <p:sldId id="1723" r:id="rId61"/>
    <p:sldId id="1774" r:id="rId62"/>
    <p:sldId id="1775" r:id="rId63"/>
    <p:sldId id="1776" r:id="rId64"/>
    <p:sldId id="1174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FF3300"/>
    <a:srgbClr val="FF5050"/>
    <a:srgbClr val="990099"/>
    <a:srgbClr val="CC00CC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6353" autoAdjust="0"/>
  </p:normalViewPr>
  <p:slideViewPr>
    <p:cSldViewPr>
      <p:cViewPr varScale="1">
        <p:scale>
          <a:sx n="116" d="100"/>
          <a:sy n="116" d="100"/>
        </p:scale>
        <p:origin x="6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4CB75-6526-4142-A771-B26B468A370A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3E924-8FC9-4187-A9F9-032291BDF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9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3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71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79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1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4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46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26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8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84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05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96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01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82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59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31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78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36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07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62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2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67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20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11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00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49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87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80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2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18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34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74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87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93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50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45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8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022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76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9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693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96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64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67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22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533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564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646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386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206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1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243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18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59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428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699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716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17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447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866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297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434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334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94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560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68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267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53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002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970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8B94B-7238-4525-BAAB-065BC86A1A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34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9168-6978-4CD2-829E-275A4C5BD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0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000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F1547-0613-42C1-B87B-C5F7EAFED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663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74F-93F2-4666-B43B-E0BBF80ADB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504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4C51-9091-4907-A5FD-9BB2B2A592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949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5931-4B5F-49BB-8736-0C4DE44DDD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198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4EE8A-949D-4DF0-A093-89C4D19EF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118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4A72-8168-42D2-8E52-A5534C574B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474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654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F48AA-FAAD-4A5B-AF17-9CC3EC897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765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E677-1D6E-4A10-A0FD-AA437FD74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8DFF6-F69F-438F-A1E8-583AC08A5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6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8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4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4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9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82876A-56E0-4ABF-9977-91F17B2B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0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opl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0169.8733"/>
                    <p14:bmk name="Bookmark 2" time="20757.6866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685800"/>
            <a:ext cx="487363" cy="4873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089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1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1" bmkName="Bookmark 1"/>
                      </p:tgtEl>
                    </p:cond>
                  </p:nextCondLst>
                </p:seq>
                <p:seq concurrent="1" nextAc="seek">
                  <p:cTn id="14" restart="whenNotActive" fill="hold" evtFilter="cancelBubble" nodeType="interactiveSeq">
                    <p:stCondLst>
                      <p:cond evt="onMediaBookmark" delay="0">
                        <p:tgtEl>
                          <p14:bmkTgt spid="11" bmkName="Bookmar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1" bmkName="Bookmark 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089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91440"/>
            <a:ext cx="9144000" cy="651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25000"/>
              </a:lnSpc>
              <a:defRPr/>
            </a:pPr>
            <a:r>
              <a:rPr 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reading from the 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second </a:t>
            </a:r>
            <a:r>
              <a:rPr 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Book 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of </a:t>
            </a:r>
            <a:r>
              <a:rPr lang="en-US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Prophet Isaiah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This is what Isaiah, son of </a:t>
            </a:r>
            <a:r>
              <a:rPr lang="en-US" sz="3900" dirty="0" err="1">
                <a:solidFill>
                  <a:schemeClr val="bg1"/>
                </a:solidFill>
                <a:latin typeface="Arial" charset="0"/>
                <a:cs typeface="Arial" charset="0"/>
              </a:rPr>
              <a:t>Amoz</a:t>
            </a: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saw concerning Judah and Jerusalem.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In days to </a:t>
            </a: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come, the </a:t>
            </a: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mountain of the LORD's </a:t>
            </a: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house shall </a:t>
            </a: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be established as the highest mountain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and raised above the hills.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All nations shall stream toward it</a:t>
            </a: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;</a:t>
            </a:r>
            <a:endParaRPr lang="en-US" sz="39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91440"/>
            <a:ext cx="9144000" cy="681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many </a:t>
            </a: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peoples shall come and say: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“Come</a:t>
            </a: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, let us climb the LORD's mountain,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to the house of the God of Jacob,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that he may instruct us in his ways,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and we may walk in his paths</a:t>
            </a: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.”</a:t>
            </a:r>
            <a:endParaRPr lang="en-US" sz="39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For from Zion shall go forth instruction,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and the word of the LORD </a:t>
            </a: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from</a:t>
            </a:r>
            <a:endParaRPr lang="en-US" sz="39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91440"/>
            <a:ext cx="9144000" cy="681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Jerusalem</a:t>
            </a: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He shall judge between the nations,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and impose terms on many peoples.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They shall beat their swords into plowshares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and their spears into pruning hooks;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one nation shall not raise the sword against another</a:t>
            </a: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</a:t>
            </a:r>
            <a:endParaRPr lang="en-US" sz="39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91440"/>
            <a:ext cx="9144000" cy="681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nor </a:t>
            </a: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shall they train for war again.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O house of Jacob, come,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>
                <a:solidFill>
                  <a:schemeClr val="bg1"/>
                </a:solidFill>
                <a:latin typeface="Arial" charset="0"/>
                <a:cs typeface="Arial" charset="0"/>
              </a:rPr>
              <a:t>let us walk in the light of the Lord</a:t>
            </a:r>
            <a:r>
              <a:rPr lang="en-US" sz="3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!</a:t>
            </a:r>
          </a:p>
          <a:p>
            <a:pPr marL="0" indent="0">
              <a:lnSpc>
                <a:spcPct val="140000"/>
              </a:lnSpc>
              <a:defRPr/>
            </a:pPr>
            <a:endParaRPr lang="en-US" sz="39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endParaRPr lang="en-US" sz="39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endParaRPr lang="en-US" sz="39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endParaRPr lang="en-US" sz="39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9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9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9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9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sz="39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-21454" y="321379"/>
            <a:ext cx="9125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Đáp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Ca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1962" y="940108"/>
            <a:ext cx="9125712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48000"/>
              </a:lnSpc>
              <a:defRPr/>
            </a:pP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Tôi vui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mừng</a:t>
            </a:r>
            <a:endParaRPr lang="en-US" sz="6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khi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người ta nói với tôi</a:t>
            </a: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Chúng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 sẽ tiến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vào,</a:t>
            </a:r>
            <a:endParaRPr lang="en-US" sz="6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vào nhà Chúa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Trời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”.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19750"/>
            <a:ext cx="9125712" cy="602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65000"/>
              </a:lnSpc>
              <a:defRPr/>
            </a:pP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1. </a:t>
            </a:r>
            <a:r>
              <a:rPr lang="vi-VN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Tôi </a:t>
            </a:r>
            <a:r>
              <a:rPr lang="vi-VN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vui </a:t>
            </a:r>
            <a:r>
              <a:rPr lang="vi-VN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mừng</a:t>
            </a:r>
            <a:endParaRPr lang="en-US" sz="4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khi </a:t>
            </a:r>
            <a:r>
              <a:rPr lang="vi-VN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người ta bảo tôi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</a:t>
            </a:r>
            <a:r>
              <a:rPr lang="vi-VN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Chúng </a:t>
            </a:r>
            <a:r>
              <a:rPr lang="vi-VN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 sẽ về nhà </a:t>
            </a:r>
            <a:r>
              <a:rPr lang="vi-VN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Chúa</a:t>
            </a: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”</a:t>
            </a:r>
            <a:endParaRPr lang="vi-VN" sz="4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Hỡi </a:t>
            </a:r>
            <a:r>
              <a:rPr lang="vi-VN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Giêrusalem,</a:t>
            </a: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vi-VN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chân </a:t>
            </a:r>
            <a:r>
              <a:rPr lang="vi-VN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chúng </a:t>
            </a:r>
            <a:r>
              <a:rPr lang="vi-VN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tôi</a:t>
            </a:r>
            <a:endParaRPr lang="en-US" sz="4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đang </a:t>
            </a:r>
            <a:r>
              <a:rPr lang="vi-VN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ở trước cửa thành ngươi.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" y="96530"/>
            <a:ext cx="9125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Tv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121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-21454" y="321379"/>
            <a:ext cx="9125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Đáp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Ca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1962" y="940108"/>
            <a:ext cx="9125712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48000"/>
              </a:lnSpc>
              <a:defRPr/>
            </a:pP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Tôi vui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mừng</a:t>
            </a:r>
            <a:endParaRPr lang="en-US" sz="6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khi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người ta nói với tôi</a:t>
            </a: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Chúng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 sẽ tiến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vào,</a:t>
            </a:r>
            <a:endParaRPr lang="en-US" sz="6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vào nhà Chúa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Trời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”.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19750"/>
            <a:ext cx="9125712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65000"/>
              </a:lnSpc>
              <a:defRPr/>
            </a:pP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 </a:t>
            </a:r>
            <a:r>
              <a:rPr lang="vi-VN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Như </a:t>
            </a:r>
            <a:r>
              <a:rPr lang="vi-VN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thành </a:t>
            </a:r>
            <a:r>
              <a:rPr lang="vi-VN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trì,</a:t>
            </a:r>
            <a:endParaRPr lang="en-US" sz="4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ngươi </a:t>
            </a:r>
            <a:r>
              <a:rPr lang="vi-VN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được xây cất lên.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Rất hoàn hảo và kiên cố.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Hỡi </a:t>
            </a:r>
            <a:r>
              <a:rPr lang="vi-VN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Giêrusalem,</a:t>
            </a: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vi-VN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 </a:t>
            </a:r>
            <a:r>
              <a:rPr lang="vi-VN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cái </a:t>
            </a:r>
            <a:r>
              <a:rPr lang="vi-VN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ngươi</a:t>
            </a:r>
            <a:endParaRPr lang="en-US" sz="4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khắp </a:t>
            </a:r>
            <a:r>
              <a:rPr lang="vi-VN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mọi nơi đổ về đây.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" y="96530"/>
            <a:ext cx="9125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Tv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121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-21454" y="321379"/>
            <a:ext cx="9125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Đáp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Ca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1962" y="940108"/>
            <a:ext cx="9125712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48000"/>
              </a:lnSpc>
              <a:defRPr/>
            </a:pP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Tôi vui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mừng</a:t>
            </a:r>
            <a:endParaRPr lang="en-US" sz="6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khi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người ta nói với tôi</a:t>
            </a: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Chúng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 sẽ tiến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vào,</a:t>
            </a:r>
            <a:endParaRPr lang="en-US" sz="6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vào nhà Chúa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Trời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”.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19750"/>
            <a:ext cx="9125712" cy="577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65000"/>
              </a:lnSpc>
              <a:defRPr/>
            </a:pPr>
            <a:r>
              <a:rPr lang="en-US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3. </a:t>
            </a:r>
            <a:r>
              <a:rPr lang="vi-VN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Theo </a:t>
            </a: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luật truyền: con nhà </a:t>
            </a:r>
            <a:r>
              <a:rPr lang="vi-VN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Israel</a:t>
            </a:r>
            <a:endParaRPr lang="vi-VN" sz="4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đến đây để ngợi khen Chúa.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Chính đây là pháp đình,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là </a:t>
            </a:r>
            <a:r>
              <a:rPr lang="vi-VN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bá</a:t>
            </a:r>
            <a:r>
              <a:rPr lang="en-US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</a:t>
            </a:r>
            <a:r>
              <a:rPr lang="vi-VN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ngai vua </a:t>
            </a:r>
            <a:r>
              <a:rPr lang="vi-VN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David</a:t>
            </a:r>
            <a:endParaRPr lang="en-US" sz="4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vương </a:t>
            </a: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triều xưa.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" y="96530"/>
            <a:ext cx="9125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Tv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121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109728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err="1">
                <a:solidFill>
                  <a:srgbClr val="FF9900"/>
                </a:solidFill>
                <a:latin typeface="Arial" charset="0"/>
                <a:cs typeface="Arial" charset="0"/>
              </a:rPr>
              <a:t>Kinh</a:t>
            </a:r>
            <a:r>
              <a:rPr lang="en-US" sz="2600" b="1" dirty="0">
                <a:solidFill>
                  <a:srgbClr val="FF9900"/>
                </a:solidFill>
                <a:latin typeface="Arial" charset="0"/>
                <a:cs typeface="Arial" charset="0"/>
              </a:rPr>
              <a:t> Cầu Bình </a:t>
            </a:r>
            <a:r>
              <a:rPr lang="en-US" sz="26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An</a:t>
            </a:r>
            <a:endParaRPr lang="en-US" sz="2600" b="1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40080"/>
            <a:ext cx="9125712" cy="631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0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Lạy Thiên Chúa ngàn trùng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chí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thánh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Cha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đã ban bình an bởi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trời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qua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Giêsu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Tại Fatima,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Trinh nữ Maria đã hiện ra,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k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êu gọi cầu nguyện cho thế giới hòa bình.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5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 cho bình an lan tràn giữa các dân</a:t>
            </a:r>
            <a:r>
              <a:rPr lang="en-US" sz="385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5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tộc</a:t>
            </a:r>
            <a:r>
              <a:rPr lang="en-US" sz="385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3850" i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-21454" y="321379"/>
            <a:ext cx="9125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Đáp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Ca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1962" y="940108"/>
            <a:ext cx="9125712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48000"/>
              </a:lnSpc>
              <a:defRPr/>
            </a:pP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Tôi vui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mừng</a:t>
            </a:r>
            <a:endParaRPr lang="en-US" sz="6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khi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người ta nói với tôi</a:t>
            </a: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Chúng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 sẽ tiến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vào,</a:t>
            </a:r>
            <a:endParaRPr lang="en-US" sz="6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vào nhà Chúa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Trời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”.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19750"/>
            <a:ext cx="9125712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defRPr/>
            </a:pPr>
            <a:r>
              <a:rPr lang="en-US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4. </a:t>
            </a:r>
            <a:r>
              <a:rPr lang="vi-VN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Hãy </a:t>
            </a: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nguyện </a:t>
            </a:r>
            <a:r>
              <a:rPr lang="vi-VN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cầu</a:t>
            </a:r>
            <a:endParaRPr lang="en-US" sz="4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cho </a:t>
            </a: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 đô Gia Liêm,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mãi sung túc và bình yên.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Phúc cho bạn bè ngươi,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được sống </a:t>
            </a:r>
            <a:r>
              <a:rPr lang="vi-VN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vui</a:t>
            </a:r>
            <a:endParaRPr lang="en-US" sz="4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trong </a:t>
            </a: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lộc phước bình an</a:t>
            </a:r>
            <a:r>
              <a:rPr lang="vi-VN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endParaRPr lang="vi-VN" sz="4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" y="96530"/>
            <a:ext cx="9125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Tv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121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-21454" y="321379"/>
            <a:ext cx="9125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Đáp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Ca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1962" y="940108"/>
            <a:ext cx="9125712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48000"/>
              </a:lnSpc>
              <a:defRPr/>
            </a:pP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Tôi vui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mừng</a:t>
            </a:r>
            <a:endParaRPr lang="en-US" sz="6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khi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người ta nói với tôi</a:t>
            </a: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Chúng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 sẽ tiến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vào,</a:t>
            </a:r>
            <a:endParaRPr lang="en-US" sz="6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vào nhà Chúa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Trời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”.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19750"/>
            <a:ext cx="9125712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defRPr/>
            </a:pPr>
            <a:r>
              <a:rPr lang="en-US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5. </a:t>
            </a:r>
            <a:r>
              <a:rPr lang="vi-VN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Bởi </a:t>
            </a: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bạn </a:t>
            </a:r>
            <a:r>
              <a:rPr lang="vi-VN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bè,</a:t>
            </a:r>
            <a:endParaRPr lang="en-US" sz="4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thân </a:t>
            </a: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thuộc tôi mến yêu,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tôi nguyện ngươi được bình yên.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Chúc ngươi luôn thái hòa,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vì Chúa </a:t>
            </a:r>
            <a:r>
              <a:rPr lang="vi-VN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</a:t>
            </a:r>
            <a:endParaRPr lang="en-US" sz="4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đang </a:t>
            </a:r>
            <a:r>
              <a:rPr lang="vi-VN" sz="4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ngự giữa nhà ngươi.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" y="96530"/>
            <a:ext cx="9125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Tv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121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-21454" y="321379"/>
            <a:ext cx="9125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Đáp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Ca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1962" y="940108"/>
            <a:ext cx="9125712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48000"/>
              </a:lnSpc>
              <a:defRPr/>
            </a:pP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Tôi vui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mừng</a:t>
            </a:r>
            <a:endParaRPr lang="en-US" sz="6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khi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người ta nói với tôi</a:t>
            </a:r>
          </a:p>
          <a:p>
            <a:pPr marL="0" indent="0" algn="ctr">
              <a:lnSpc>
                <a:spcPct val="148000"/>
              </a:lnSpc>
              <a:defRPr/>
            </a:pP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Chúng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 sẽ tiến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vào,</a:t>
            </a:r>
            <a:endParaRPr lang="en-US" sz="6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 algn="ctr">
              <a:lnSpc>
                <a:spcPct val="148000"/>
              </a:lnSpc>
              <a:defRPr/>
            </a:pP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</a:t>
            </a:r>
            <a:r>
              <a:rPr lang="vi-VN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vào nhà Chúa </a:t>
            </a:r>
            <a:r>
              <a:rPr lang="vi-VN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Trời</a:t>
            </a:r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”.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28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Vịnh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47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5000"/>
              </a:lnSpc>
              <a:defRPr/>
            </a:pPr>
            <a:r>
              <a:rPr lang="en-US" sz="2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Bài</a:t>
            </a:r>
            <a:r>
              <a:rPr lang="en-US" sz="24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t</a:t>
            </a:r>
            <a:r>
              <a:rPr lang="vi-VN" sz="24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rích thư </a:t>
            </a:r>
            <a:r>
              <a:rPr lang="vi-VN" sz="24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của </a:t>
            </a:r>
            <a:r>
              <a:rPr lang="vi-VN" sz="24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Thánh Phaolô Tông đồ gửi tín hữu Côlôxê.</a:t>
            </a:r>
            <a:endParaRPr lang="en-US" sz="24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Anh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9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em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thân mến,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iết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rằng thời này là lúc chúng ta phải thức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dậy.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Vì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giờ đây, phần rỗi chúng ta gần đến, hơn lúc chúng ta mới tin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đạo.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Đêm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sắp tàn, ngày gần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đến.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ta hãy từ bỏ những hành vi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ám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muội và mang khí giới ánh sáng. </a:t>
            </a:r>
            <a:endParaRPr lang="en-US" sz="36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53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ta hãy đi đứng đàng hoàng như giữa ban ngày, không ăn uống say sưa, không chơi bời dâm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đãng,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không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tranh chấp ganh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tị.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Nhưng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hãy mặc lấy Chúa Giêsu Kitô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và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chớ lo lắng thoả mãn những dục vọng xác thịt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6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sz="36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943600" y="73152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9900"/>
                </a:solidFill>
                <a:latin typeface="Arial" charset="0"/>
                <a:cs typeface="Arial" charset="0"/>
              </a:rPr>
              <a:t>Tung </a:t>
            </a:r>
            <a:r>
              <a:rPr lang="en-US" sz="2400" b="1" dirty="0" err="1" smtClean="0">
                <a:solidFill>
                  <a:srgbClr val="FF9900"/>
                </a:solidFill>
                <a:latin typeface="Arial" charset="0"/>
                <a:cs typeface="Arial" charset="0"/>
              </a:rPr>
              <a:t>Hô</a:t>
            </a:r>
            <a:r>
              <a:rPr lang="en-US" sz="2400" b="1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FF9900"/>
                </a:solidFill>
                <a:latin typeface="Arial" charset="0"/>
                <a:cs typeface="Arial" charset="0"/>
              </a:rPr>
              <a:t>Tin </a:t>
            </a:r>
            <a:r>
              <a:rPr lang="en-US" sz="2400" b="1" dirty="0" err="1" smtClean="0">
                <a:solidFill>
                  <a:srgbClr val="FF9900"/>
                </a:solidFill>
                <a:latin typeface="Arial" charset="0"/>
                <a:cs typeface="Arial" charset="0"/>
              </a:rPr>
              <a:t>Mừng</a:t>
            </a:r>
            <a:endParaRPr lang="en-US" sz="2400" b="1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defRPr/>
            </a:pPr>
            <a:r>
              <a:rPr lang="vi-VN" sz="4800" dirty="0">
                <a:solidFill>
                  <a:srgbClr val="FFFF00"/>
                </a:solidFill>
                <a:latin typeface="Arial" charset="0"/>
                <a:cs typeface="Arial" charset="0"/>
              </a:rPr>
              <a:t>Alleluia, Alleluia,</a:t>
            </a:r>
            <a:r>
              <a:rPr lang="en-US" sz="4800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vi-VN" sz="4800" dirty="0">
                <a:solidFill>
                  <a:srgbClr val="FFFF00"/>
                </a:solidFill>
                <a:latin typeface="Arial" charset="0"/>
                <a:cs typeface="Arial" charset="0"/>
              </a:rPr>
              <a:t>Alleluia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700" dirty="0">
                <a:solidFill>
                  <a:srgbClr val="FFFFFF"/>
                </a:solidFill>
                <a:latin typeface="Arial" charset="0"/>
                <a:cs typeface="Arial" charset="0"/>
              </a:rPr>
              <a:t>Lạy </a:t>
            </a:r>
            <a:r>
              <a:rPr lang="vi-VN" sz="47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Chúa,</a:t>
            </a:r>
            <a:r>
              <a:rPr lang="en-US" sz="47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7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 </a:t>
            </a:r>
            <a:r>
              <a:rPr lang="vi-VN" sz="4700" dirty="0">
                <a:solidFill>
                  <a:srgbClr val="FFFFFF"/>
                </a:solidFill>
                <a:latin typeface="Arial" charset="0"/>
                <a:cs typeface="Arial" charset="0"/>
              </a:rPr>
              <a:t>tỏ cho chúng </a:t>
            </a:r>
            <a:r>
              <a:rPr lang="vi-VN" sz="47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</a:t>
            </a:r>
            <a:endParaRPr lang="en-US" sz="47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7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thấy </a:t>
            </a:r>
            <a:r>
              <a:rPr lang="vi-VN" sz="4700" dirty="0">
                <a:solidFill>
                  <a:srgbClr val="FFFFFF"/>
                </a:solidFill>
                <a:latin typeface="Arial" charset="0"/>
                <a:cs typeface="Arial" charset="0"/>
              </a:rPr>
              <a:t>tình thương </a:t>
            </a:r>
            <a:r>
              <a:rPr lang="vi-VN" sz="47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của Chúa</a:t>
            </a:r>
            <a:endParaRPr lang="en-US" sz="47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7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</a:t>
            </a:r>
            <a:r>
              <a:rPr lang="vi-VN" sz="4700" dirty="0">
                <a:solidFill>
                  <a:srgbClr val="FFFFFF"/>
                </a:solidFill>
                <a:latin typeface="Arial" charset="0"/>
                <a:cs typeface="Arial" charset="0"/>
              </a:rPr>
              <a:t>ban ơn cứu </a:t>
            </a:r>
            <a:r>
              <a:rPr lang="vi-VN" sz="47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độ</a:t>
            </a:r>
            <a:endParaRPr lang="en-US" sz="47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7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cho </a:t>
            </a:r>
            <a:r>
              <a:rPr lang="vi-VN" sz="4700" dirty="0">
                <a:solidFill>
                  <a:srgbClr val="FFFFFF"/>
                </a:solidFill>
                <a:latin typeface="Arial" charset="0"/>
                <a:cs typeface="Arial" charset="0"/>
              </a:rPr>
              <a:t>chúng con.</a:t>
            </a:r>
            <a:endParaRPr lang="en-US" sz="47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Alleluia</a:t>
            </a:r>
            <a:r>
              <a:rPr lang="vi-VN" sz="4800" dirty="0">
                <a:solidFill>
                  <a:srgbClr val="FFFF00"/>
                </a:solidFill>
                <a:latin typeface="Arial" charset="0"/>
                <a:cs typeface="Arial" charset="0"/>
              </a:rPr>
              <a:t>, Alleluia,</a:t>
            </a:r>
            <a:r>
              <a:rPr lang="en-US" sz="4800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vi-VN" sz="4800" dirty="0">
                <a:solidFill>
                  <a:srgbClr val="FFFF00"/>
                </a:solidFill>
                <a:latin typeface="Arial" charset="0"/>
                <a:cs typeface="Arial" charset="0"/>
              </a:rPr>
              <a:t>Alleluia</a:t>
            </a:r>
            <a:endParaRPr lang="en-US" sz="48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82880"/>
            <a:ext cx="9144000" cy="666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25000"/>
              </a:lnSpc>
              <a:defRPr/>
            </a:pPr>
            <a:r>
              <a:rPr lang="en-US" sz="28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reading from the Holy Gospel according to Matthew</a:t>
            </a:r>
            <a:endParaRPr lang="en-US" sz="28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Jesus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said to 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His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disciples: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“As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it was in the days of Noah,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so it will be at the coming of the Son of Man.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In those days before the flood,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they were eating and drinking,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marrying and giving in marriage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up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to the day that Noah entered the ark.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They did not know until the flood came and carried them all away.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So will it be also at the coming of the Son of Man.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Two men will be out in the field;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one will be taken, and one will be left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64592"/>
            <a:ext cx="9144000" cy="671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các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nhà lãnh đạo biết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tìm</a:t>
            </a:r>
            <a:r>
              <a:rPr lang="en-US" sz="3900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đường dẫn đến công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ý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mỗi người chúng con được bình an trong cõi lòng,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à qua lời bầu cử của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Nữ vương Hòa bình,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chúng con xây dựng thế giới giàu tình huynh đệ hơn.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Nhờ Đức Kitô, Chúa chúng con.</a:t>
            </a:r>
            <a:r>
              <a:rPr lang="en-US" sz="39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900" b="1" dirty="0" smtClean="0">
                <a:solidFill>
                  <a:srgbClr val="FF9933"/>
                </a:solidFill>
                <a:latin typeface="Arial" charset="0"/>
                <a:cs typeface="Arial" charset="0"/>
              </a:rPr>
              <a:t>Amen</a:t>
            </a:r>
            <a:endParaRPr lang="en-US" sz="3900" b="1" dirty="0">
              <a:solidFill>
                <a:srgbClr val="FF9933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Two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women will be grinding at the mill;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one will be taken, and one will be left.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Therefore, stay awake!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For you do not know on which day your Lord will come.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Be sure of this: if the master of the 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house had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known the hour of night when the thief was coming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he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would have stayed awake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and not let his house be broken into.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So too, you also must be prepared,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for at an hour you do not 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expect,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 </a:t>
            </a: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Son of Man will 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come.”</a:t>
            </a:r>
          </a:p>
          <a:p>
            <a:pPr marL="0" indent="0">
              <a:lnSpc>
                <a:spcPct val="140000"/>
              </a:lnSpc>
              <a:defRPr/>
            </a:pPr>
            <a:endParaRPr lang="en-US" sz="4000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defRPr/>
            </a:pPr>
            <a:endParaRPr lang="en-US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en-US" sz="4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4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73152"/>
            <a:ext cx="9144000" cy="712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20000"/>
              </a:lnSpc>
              <a:defRPr/>
            </a:pPr>
            <a:r>
              <a:rPr lang="en-US" sz="2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Kinh</a:t>
            </a:r>
            <a:r>
              <a:rPr lang="en-US" sz="2600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Tin Kính </a:t>
            </a:r>
            <a:r>
              <a:rPr lang="en-US" sz="2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Công</a:t>
            </a:r>
            <a:r>
              <a:rPr lang="en-US" sz="2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Đồng</a:t>
            </a:r>
            <a:r>
              <a:rPr lang="en-US" sz="2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Nicea</a:t>
            </a:r>
            <a:endParaRPr lang="en-US" sz="26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Tôi tin kính một Thiên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Cha toàn năng,</a:t>
            </a: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Ðấng tạo thành trời đất,</a:t>
            </a: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muôn vật hữu hình và vô hình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Tôi tin kính một Chúa Giêsu Kitô,</a:t>
            </a: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Con Một Thiên Chúa,</a:t>
            </a:r>
          </a:p>
          <a:p>
            <a:pPr marL="0" indent="0">
              <a:lnSpc>
                <a:spcPct val="135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sinh bởi Ðức Chúa Cha từ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trước muôn đời.</a:t>
            </a:r>
            <a:endParaRPr lang="en-US" sz="3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7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là Thiên Chúa bởi Thiên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Ánh sáng bởi Ánh sáng,</a:t>
            </a: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Thiên Chúa thật bởi Thiên Chúa thật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được sinh ra mà không phải được tạo thành,</a:t>
            </a: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đồng bản thể với Ðức Chúa Cha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nhờ Người mà muôn vật được tạo thành.</a:t>
            </a:r>
          </a:p>
          <a:p>
            <a:pPr marL="0" indent="0">
              <a:lnSpc>
                <a:spcPct val="145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Vì loài người chúng ta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95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để cứu độ chúng ta,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đã từ trời xuống thế.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Bởi phép Ðức Chúa Thánh Thần,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đã nhập thể trong lòng Trinh Nữ Maria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vi-VN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đã làm người.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chịu đóng đinh vào thập giá vì chúng ta,</a:t>
            </a:r>
          </a:p>
        </p:txBody>
      </p:sp>
    </p:spTree>
    <p:extLst>
      <p:ext uri="{BB962C8B-B14F-4D97-AF65-F5344CB8AC3E}">
        <p14:creationId xmlns:p14="http://schemas.microsoft.com/office/powerpoint/2010/main" val="8820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70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0000"/>
              </a:lnSpc>
              <a:defRPr/>
            </a:pP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thời quan Phongxiô Philatô;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chịu khổ hình và mai táng,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ngày thứ ba Người sống lại như lời Thánh Kinh.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lên trời,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ngự bên hữu Ðức Chúa Cha,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Người sẽ lại đến trong vinh quang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để phán xét kẻ sống và kẻ chết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Nước Người sẽ không bao giờ cùng.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85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Tôi </a:t>
            </a:r>
            <a:r>
              <a:rPr lang="vi-VN" sz="3800" dirty="0">
                <a:solidFill>
                  <a:srgbClr val="FFFFFF"/>
                </a:solidFill>
                <a:latin typeface="Arial" charset="0"/>
                <a:cs typeface="Arial" charset="0"/>
              </a:rPr>
              <a:t>tin kính Ðức Chúa Thánh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Thần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Thiên Chúa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là Ðấng ban sự sống,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bởi Ðức Chúa Cha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Ðức Chúa Con mà ra.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được phụng thờ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tôn vinh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cùng với Ðức Chúa Cha</a:t>
            </a:r>
            <a:endParaRPr lang="en-US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Ðức Chúa Con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38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đã dùng các tiên tri mà phán dạy.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09728"/>
            <a:ext cx="9144000" cy="662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4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Tôi tin Hội thánh duy nhất,</a:t>
            </a:r>
            <a:endParaRPr lang="en-US" sz="38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4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thánh thiện,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công giáo và tông</a:t>
            </a:r>
            <a:r>
              <a:rPr lang="en-US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truyền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Tôi tuyên xưng có một Phép Rửa để tha tội.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Tôi trông đợi kẻ chết sống lại</a:t>
            </a:r>
          </a:p>
          <a:p>
            <a:pPr marL="0" indent="0">
              <a:lnSpc>
                <a:spcPct val="140000"/>
              </a:lnSpc>
              <a:defRPr/>
            </a:pPr>
            <a:r>
              <a:rPr lang="vi-VN" sz="3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sự sống đời sau.</a:t>
            </a:r>
            <a:r>
              <a:rPr lang="en-US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4300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vi-VN" sz="43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114000"/>
              </a:lnSpc>
              <a:defRPr/>
            </a:pPr>
            <a:r>
              <a:rPr lang="vi-VN" sz="4300" dirty="0" smtClean="0">
                <a:solidFill>
                  <a:srgbClr val="FF9933"/>
                </a:solidFill>
                <a:latin typeface="Arial" charset="0"/>
                <a:cs typeface="Arial" charset="0"/>
              </a:rPr>
              <a:t>Amen.</a:t>
            </a:r>
            <a:endParaRPr lang="en-US" sz="4300" dirty="0">
              <a:solidFill>
                <a:srgbClr val="FF9933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8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02792"/>
            <a:ext cx="9144000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Từ trần gian con ngước trông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lên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ơi!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Cầu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xin hãy mưa Đấng Thiên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Sai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ơi! nghe lời van thiết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tha.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Ngày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và đêm con vẫn van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thương,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ban ơn cứu rỗi yêu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đương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bốn p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ương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cho đoàn con ngóng chờ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390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Nhập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Mùa Vọng</a:t>
            </a:r>
          </a:p>
        </p:txBody>
      </p:sp>
    </p:spTree>
    <p:extLst>
      <p:ext uri="{BB962C8B-B14F-4D97-AF65-F5344CB8AC3E}">
        <p14:creationId xmlns:p14="http://schemas.microsoft.com/office/powerpoint/2010/main" val="1340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91400" y="182880"/>
            <a:ext cx="173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62037"/>
            <a:ext cx="9144000" cy="642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44000"/>
              </a:lnSpc>
              <a:defRPr/>
            </a:pPr>
            <a:r>
              <a:rPr lang="en-US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1.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Với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tháng ngày trông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đợi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4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dâng lên lễ mọn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này,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4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thành tâm ăn năn thống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hối,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4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ơi Chúa ơi giúp con đổi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thay.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4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Hướng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trông về ngày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mai,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4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dâng lên bánh rượu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đây,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4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tựa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dòng lệ thao thức vơi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đầy.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4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ơi Chúa ơi con mong Ngài từng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giây.</a:t>
            </a:r>
            <a:endParaRPr lang="vi-VN" sz="3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Dâng Trông Đợi</a:t>
            </a:r>
            <a:r>
              <a:rPr lang="vi-VN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463967"/>
            <a:ext cx="9144000" cy="653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5000"/>
              </a:lnSpc>
              <a:defRPr/>
            </a:pP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Lòng thành con kính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dâng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lễ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vật cậy trông mến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tin.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Chờ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đợi ơn giáng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sinh,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Trời cứu chuộc tội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khiên.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Lòng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thành con kính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dâng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lễ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vật cậy trông mến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tin.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Chờ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đợi ơn giáng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sinh,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Trời xuống ở cùng con.</a:t>
            </a:r>
            <a:endParaRPr lang="en-US" sz="3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91400" y="182880"/>
            <a:ext cx="173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Dâng Trông Đợi</a:t>
            </a:r>
            <a:r>
              <a:rPr lang="vi-VN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91400" y="182880"/>
            <a:ext cx="173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62037"/>
            <a:ext cx="9144000" cy="647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44000"/>
              </a:lnSpc>
              <a:defRPr/>
            </a:pPr>
            <a:r>
              <a:rPr lang="en-US" sz="3600" dirty="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Dám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trông Ngài thương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tình,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4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tâm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tư nô nức bồn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chồn,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4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ngọn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đèn khuya không quên thắp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sáng,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4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ơi Chúa ơi con sẵn sàng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luôn.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4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Với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trót niềm thủy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chung,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4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đây canh thức chờ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mong,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4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nguyện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trọn vẹn của lễ tâm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tình.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44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ơi Chúa ơi xin ban ngày hồng ân.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Dâng Trông Đợi</a:t>
            </a:r>
            <a:r>
              <a:rPr lang="vi-VN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463967"/>
            <a:ext cx="9144000" cy="653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35000"/>
              </a:lnSpc>
              <a:defRPr/>
            </a:pP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Lòng thành con kính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dâng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lễ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vật cậy trông mến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tin.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Chờ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đợi ơn giáng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sinh,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Trời cứu chuộc tội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khiên.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Lòng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thành con kính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dâng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lễ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vật cậy trông mến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tin.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Chờ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đợi ơn giáng </a:t>
            </a: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sinh,</a:t>
            </a:r>
            <a:endParaRPr lang="en-US" sz="3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35000"/>
              </a:lnSpc>
              <a:defRPr/>
            </a:pPr>
            <a:r>
              <a:rPr lang="vi-VN" sz="3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3600" dirty="0">
                <a:solidFill>
                  <a:srgbClr val="FFFFFF"/>
                </a:solidFill>
                <a:latin typeface="Arial" charset="0"/>
                <a:cs typeface="Arial" charset="0"/>
              </a:rPr>
              <a:t>Trời xuống ở cùng con.</a:t>
            </a:r>
            <a:endParaRPr lang="en-US" sz="3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91400" y="182880"/>
            <a:ext cx="173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Tiến 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99752"/>
            <a:ext cx="91257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Dâng Trông Đợi</a:t>
            </a:r>
            <a:r>
              <a:rPr lang="vi-VN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2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2920"/>
            <a:ext cx="9144000" cy="657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4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1.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cho lòng chúng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luôn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mở rộng chờ mong Chúa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đến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cho lòng chúng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luôn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thắm nồng một tình yêu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mến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cho lòng chúng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</a:t>
            </a: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luôn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khát khao, luôn ước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ao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một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thế giới sướng vui dạt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dào,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một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thế giới không còn khổ đau. </a:t>
            </a:r>
            <a:endParaRPr lang="vi-VN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Chúa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0"/>
            <a:ext cx="9144000" cy="481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algn="ctr">
              <a:lnSpc>
                <a:spcPct val="165000"/>
              </a:lnSpc>
              <a:defRPr/>
            </a:pPr>
            <a:r>
              <a:rPr lang="vi-VN" sz="4200" dirty="0">
                <a:solidFill>
                  <a:srgbClr val="FFFFFF"/>
                </a:solidFill>
                <a:latin typeface="Arial" charset="0"/>
                <a:cs typeface="Arial" charset="0"/>
              </a:rPr>
              <a:t>Để Chúa đến trong cuộc 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đời</a:t>
            </a:r>
            <a:r>
              <a:rPr lang="en-US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4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65000"/>
              </a:lnSpc>
              <a:defRPr/>
            </a:pPr>
            <a:r>
              <a:rPr lang="vi-VN" sz="4200" dirty="0">
                <a:solidFill>
                  <a:srgbClr val="FFFFFF"/>
                </a:solidFill>
                <a:latin typeface="Arial" charset="0"/>
                <a:cs typeface="Arial" charset="0"/>
              </a:rPr>
              <a:t>Để Chúa đến mang ơn 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trời</a:t>
            </a:r>
            <a:r>
              <a:rPr lang="en-US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4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65000"/>
              </a:lnSpc>
              <a:defRPr/>
            </a:pPr>
            <a:r>
              <a:rPr lang="vi-VN" sz="4200" dirty="0">
                <a:solidFill>
                  <a:srgbClr val="FFFFFF"/>
                </a:solidFill>
                <a:latin typeface="Arial" charset="0"/>
                <a:cs typeface="Arial" charset="0"/>
              </a:rPr>
              <a:t>Nguồn hạnh phúc cho con 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người,</a:t>
            </a:r>
            <a:endParaRPr lang="en-US" sz="42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65000"/>
              </a:lnSpc>
              <a:defRPr/>
            </a:pP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mùa </a:t>
            </a:r>
            <a:r>
              <a:rPr lang="en-US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ứu </a:t>
            </a:r>
            <a:r>
              <a:rPr lang="vi-VN" sz="4200" dirty="0">
                <a:solidFill>
                  <a:srgbClr val="FFFFFF"/>
                </a:solidFill>
                <a:latin typeface="Arial" charset="0"/>
                <a:cs typeface="Arial" charset="0"/>
              </a:rPr>
              <a:t>rỗi cho mọi 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nơi</a:t>
            </a:r>
            <a:r>
              <a:rPr lang="en-US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vi-VN" sz="4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334250" y="997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Chúa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2920"/>
            <a:ext cx="9144000" cy="6525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4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2.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cho lòng chúng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không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oán hờn và không ghen ghét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Xin cho lòng chúng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luôn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quãng đại và luôn tha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thứ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cho lòng chúng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yêu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mến Người, yêu suốt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đời,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chỉ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biết sống hiến thân phục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vụ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hướng đến ân tình trời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cao.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Chúa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0"/>
            <a:ext cx="9144000" cy="481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algn="ctr">
              <a:lnSpc>
                <a:spcPct val="165000"/>
              </a:lnSpc>
              <a:defRPr/>
            </a:pPr>
            <a:r>
              <a:rPr lang="vi-VN" sz="4200" dirty="0">
                <a:solidFill>
                  <a:srgbClr val="FFFFFF"/>
                </a:solidFill>
                <a:latin typeface="Arial" charset="0"/>
                <a:cs typeface="Arial" charset="0"/>
              </a:rPr>
              <a:t>Để Chúa đến trong cuộc 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đời</a:t>
            </a:r>
            <a:r>
              <a:rPr lang="en-US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4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65000"/>
              </a:lnSpc>
              <a:defRPr/>
            </a:pPr>
            <a:r>
              <a:rPr lang="vi-VN" sz="4200" dirty="0">
                <a:solidFill>
                  <a:srgbClr val="FFFFFF"/>
                </a:solidFill>
                <a:latin typeface="Arial" charset="0"/>
                <a:cs typeface="Arial" charset="0"/>
              </a:rPr>
              <a:t>Để Chúa đến mang ơn 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trời</a:t>
            </a:r>
            <a:r>
              <a:rPr lang="en-US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4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65000"/>
              </a:lnSpc>
              <a:defRPr/>
            </a:pPr>
            <a:r>
              <a:rPr lang="vi-VN" sz="4200" dirty="0">
                <a:solidFill>
                  <a:srgbClr val="FFFFFF"/>
                </a:solidFill>
                <a:latin typeface="Arial" charset="0"/>
                <a:cs typeface="Arial" charset="0"/>
              </a:rPr>
              <a:t>Nguồn hạnh phúc cho con 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người,</a:t>
            </a:r>
            <a:endParaRPr lang="en-US" sz="42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65000"/>
              </a:lnSpc>
              <a:defRPr/>
            </a:pP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mùa </a:t>
            </a:r>
            <a:r>
              <a:rPr lang="en-US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ứu </a:t>
            </a:r>
            <a:r>
              <a:rPr lang="vi-VN" sz="4200" dirty="0">
                <a:solidFill>
                  <a:srgbClr val="FFFFFF"/>
                </a:solidFill>
                <a:latin typeface="Arial" charset="0"/>
                <a:cs typeface="Arial" charset="0"/>
              </a:rPr>
              <a:t>rỗi cho mọi 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nơi</a:t>
            </a:r>
            <a:r>
              <a:rPr lang="en-US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vi-VN" sz="4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334250" y="997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Chúa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2920"/>
            <a:ext cx="9144000" cy="6525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4000"/>
              </a:lnSpc>
              <a:defRPr/>
            </a:pPr>
            <a:r>
              <a:rPr lang="en-US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3.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cho lòng chúng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như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máng cỏ toả nồng hơi ấm</a:t>
            </a:r>
          </a:p>
          <a:p>
            <a:pPr algn="ctr">
              <a:lnSpc>
                <a:spcPct val="134000"/>
              </a:lnSpc>
              <a:defRPr/>
            </a:pP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Nên nơi Ngài náu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thân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khi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xuống trần một đêm cô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vắng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Cho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con được ủi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ai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khóc than, ai khó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khăn,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giọt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nưới mắt sẽ nên nụ </a:t>
            </a: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cười,</a:t>
            </a:r>
            <a:endParaRPr lang="en-US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34000"/>
              </a:lnSpc>
              <a:defRPr/>
            </a:pPr>
            <a:r>
              <a:rPr lang="vi-VN" sz="39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và </a:t>
            </a:r>
            <a:r>
              <a:rPr lang="vi-VN" sz="3900" dirty="0">
                <a:solidFill>
                  <a:srgbClr val="FFFFFF"/>
                </a:solidFill>
                <a:latin typeface="Arial" charset="0"/>
                <a:cs typeface="Arial" charset="0"/>
              </a:rPr>
              <a:t>tiếng hát vang dậy trần gian. </a:t>
            </a:r>
            <a:endParaRPr lang="vi-VN" sz="39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34250" y="731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Chúa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18288" y="742427"/>
            <a:ext cx="91440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65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1.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Xa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xôi cõi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trần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mong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Chúa viếng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thăm.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là hừng đông phá tan mờ tối. Qua bao tháng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ngày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Chúa đoái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thương.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Xóa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tội trần gian xóa bao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lỗi đời.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390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Nhập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Mùa Vọng</a:t>
            </a:r>
          </a:p>
        </p:txBody>
      </p:sp>
    </p:spTree>
    <p:extLst>
      <p:ext uri="{BB962C8B-B14F-4D97-AF65-F5344CB8AC3E}">
        <p14:creationId xmlns:p14="http://schemas.microsoft.com/office/powerpoint/2010/main" val="38341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0"/>
            <a:ext cx="9144000" cy="481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2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algn="ctr">
              <a:lnSpc>
                <a:spcPct val="165000"/>
              </a:lnSpc>
              <a:defRPr/>
            </a:pPr>
            <a:r>
              <a:rPr lang="vi-VN" sz="4200" dirty="0">
                <a:solidFill>
                  <a:srgbClr val="FFFFFF"/>
                </a:solidFill>
                <a:latin typeface="Arial" charset="0"/>
                <a:cs typeface="Arial" charset="0"/>
              </a:rPr>
              <a:t>Để Chúa đến trong cuộc 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đời</a:t>
            </a:r>
            <a:r>
              <a:rPr lang="en-US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4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65000"/>
              </a:lnSpc>
              <a:defRPr/>
            </a:pPr>
            <a:r>
              <a:rPr lang="vi-VN" sz="4200" dirty="0">
                <a:solidFill>
                  <a:srgbClr val="FFFFFF"/>
                </a:solidFill>
                <a:latin typeface="Arial" charset="0"/>
                <a:cs typeface="Arial" charset="0"/>
              </a:rPr>
              <a:t>Để Chúa đến mang ơn 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trời</a:t>
            </a:r>
            <a:r>
              <a:rPr lang="en-US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vi-VN" sz="4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65000"/>
              </a:lnSpc>
              <a:defRPr/>
            </a:pPr>
            <a:r>
              <a:rPr lang="vi-VN" sz="4200" dirty="0">
                <a:solidFill>
                  <a:srgbClr val="FFFFFF"/>
                </a:solidFill>
                <a:latin typeface="Arial" charset="0"/>
                <a:cs typeface="Arial" charset="0"/>
              </a:rPr>
              <a:t>Nguồn hạnh phúc cho con 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người,</a:t>
            </a:r>
            <a:endParaRPr lang="en-US" sz="42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65000"/>
              </a:lnSpc>
              <a:defRPr/>
            </a:pP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mùa </a:t>
            </a:r>
            <a:r>
              <a:rPr lang="en-US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ứu </a:t>
            </a:r>
            <a:r>
              <a:rPr lang="vi-VN" sz="4200" dirty="0">
                <a:solidFill>
                  <a:srgbClr val="FFFFFF"/>
                </a:solidFill>
                <a:latin typeface="Arial" charset="0"/>
                <a:cs typeface="Arial" charset="0"/>
              </a:rPr>
              <a:t>rỗi cho mọi 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nơi</a:t>
            </a:r>
            <a:r>
              <a:rPr lang="en-US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vi-VN" sz="4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vi-VN" sz="4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334250" y="99752"/>
            <a:ext cx="180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38100" y="73152"/>
            <a:ext cx="916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Chúa </a:t>
            </a: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4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303984"/>
            <a:ext cx="9144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Nầy đoàn dân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r>
              <a:rPr lang="en-US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hãy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sẵn sàng</a:t>
            </a:r>
            <a:r>
              <a:rPr lang="en-US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vì lúc ta không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ngờ</a:t>
            </a:r>
            <a:endParaRPr lang="en-US" sz="44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thì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Chúa sẽ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đến.</a:t>
            </a:r>
            <a:endParaRPr lang="en-US" sz="44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Nầy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đoàn dân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endParaRPr lang="en-US" sz="44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hãy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sẵn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sàng</a:t>
            </a:r>
            <a:r>
              <a:rPr lang="en-US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vì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lúc ta không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ngờ</a:t>
            </a:r>
            <a:endParaRPr lang="en-US" sz="44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thì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Chúa đến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gần.</a:t>
            </a:r>
            <a:endParaRPr lang="en-US" sz="4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467600" y="182880"/>
            <a:ext cx="165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Kết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772742"/>
            <a:ext cx="91440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75000"/>
              </a:lnSpc>
              <a:defRPr/>
            </a:pPr>
            <a:r>
              <a:rPr lang="en-US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1. </a:t>
            </a: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Hãy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thắp nến </a:t>
            </a: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sáng</a:t>
            </a:r>
            <a:endParaRPr lang="en-US" sz="4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với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bao việc </a:t>
            </a: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lành,</a:t>
            </a:r>
            <a:endParaRPr lang="en-US" sz="4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chờ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ngày về </a:t>
            </a: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nơi</a:t>
            </a:r>
            <a:endParaRPr lang="en-US" sz="4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phúc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vinh thiên đàng. </a:t>
            </a:r>
            <a:endParaRPr lang="en-US" sz="4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467600" y="182880"/>
            <a:ext cx="165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Kết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303984"/>
            <a:ext cx="9144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Nầy đoàn dân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r>
              <a:rPr lang="en-US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hãy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sẵn sàng</a:t>
            </a:r>
            <a:r>
              <a:rPr lang="en-US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vì lúc ta không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ngờ</a:t>
            </a:r>
            <a:endParaRPr lang="en-US" sz="44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thì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Chúa sẽ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đến.</a:t>
            </a:r>
            <a:endParaRPr lang="en-US" sz="44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Nầy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đoàn dân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endParaRPr lang="en-US" sz="44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hãy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sẵn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sàng</a:t>
            </a:r>
            <a:r>
              <a:rPr lang="en-US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vì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lúc ta không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ngờ</a:t>
            </a:r>
            <a:endParaRPr lang="en-US" sz="44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thì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Chúa đến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gần.</a:t>
            </a:r>
            <a:endParaRPr lang="en-US" sz="4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467600" y="182880"/>
            <a:ext cx="165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Kết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772742"/>
            <a:ext cx="9144000" cy="487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75000"/>
              </a:lnSpc>
              <a:defRPr/>
            </a:pPr>
            <a:r>
              <a:rPr lang="en-US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2. </a:t>
            </a: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Hãy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sống xứng </a:t>
            </a: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đáng</a:t>
            </a:r>
            <a:endParaRPr lang="en-US" sz="4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với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Cha trên </a:t>
            </a: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trời,</a:t>
            </a:r>
            <a:endParaRPr lang="en-US" sz="4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ngày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dài trần </a:t>
            </a: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gian</a:t>
            </a:r>
            <a:endParaRPr lang="en-US" sz="46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75000"/>
              </a:lnSpc>
              <a:defRPr/>
            </a:pPr>
            <a:r>
              <a:rPr lang="vi-VN" sz="4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tránh </a:t>
            </a:r>
            <a:r>
              <a:rPr lang="vi-VN" sz="4600" dirty="0">
                <a:solidFill>
                  <a:srgbClr val="FFFFFF"/>
                </a:solidFill>
                <a:latin typeface="Arial" charset="0"/>
                <a:cs typeface="Arial" charset="0"/>
              </a:rPr>
              <a:t>xa tội đời. </a:t>
            </a:r>
            <a:endParaRPr lang="en-US" sz="4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467600" y="182880"/>
            <a:ext cx="165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Kết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4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303984"/>
            <a:ext cx="9144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Nầy đoàn dân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r>
              <a:rPr lang="en-US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hãy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sẵn sàng</a:t>
            </a:r>
            <a:r>
              <a:rPr lang="en-US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vì lúc ta không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ngờ</a:t>
            </a:r>
            <a:endParaRPr lang="en-US" sz="44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thì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Chúa sẽ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đến.</a:t>
            </a:r>
            <a:endParaRPr lang="en-US" sz="44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Nầy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đoàn dân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</a:t>
            </a:r>
            <a:endParaRPr lang="en-US" sz="44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hãy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sẵn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sàng</a:t>
            </a:r>
            <a:r>
              <a:rPr lang="en-US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vì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lúc ta không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ngờ</a:t>
            </a:r>
            <a:endParaRPr lang="en-US" sz="44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defRPr/>
            </a:pP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thì </a:t>
            </a:r>
            <a:r>
              <a:rPr lang="vi-VN" sz="4400" dirty="0">
                <a:solidFill>
                  <a:srgbClr val="FFFFFF"/>
                </a:solidFill>
                <a:latin typeface="Arial" charset="0"/>
                <a:cs typeface="Arial" charset="0"/>
              </a:rPr>
              <a:t>Chúa đến </a:t>
            </a:r>
            <a:r>
              <a:rPr lang="vi-VN" sz="4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gần.</a:t>
            </a:r>
            <a:endParaRPr lang="en-US" sz="4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467600" y="182880"/>
            <a:ext cx="165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Kết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5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02792"/>
            <a:ext cx="9144000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Từ trần gian con ngước trông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lên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ơi!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Cầu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xin hãy mưa Đấng Thiên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Sai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ơi! nghe lời van thiết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tha.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Ngày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và đêm con vẫn van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thương,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ban ơn cứu rỗi yêu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đương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bốn p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ương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cho đoàn con ngóng chờ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390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Nhập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Mùa Vọng</a:t>
            </a:r>
          </a:p>
        </p:txBody>
      </p:sp>
    </p:spTree>
    <p:extLst>
      <p:ext uri="{BB962C8B-B14F-4D97-AF65-F5344CB8AC3E}">
        <p14:creationId xmlns:p14="http://schemas.microsoft.com/office/powerpoint/2010/main" val="35157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18288" y="742427"/>
            <a:ext cx="91440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65000"/>
              </a:lnSpc>
              <a:defRPr/>
            </a:pP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2.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mưa xuống trần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gian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Đấng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Cứu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Tinh.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Phá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mọi nghịch mưu xấu xa tội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lỗi.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ban xuống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đời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con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Chúa Chí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Linh.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6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Nối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lại tình thương thế gian nước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trời.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390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Nhập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Mùa Vọng</a:t>
            </a:r>
          </a:p>
        </p:txBody>
      </p:sp>
    </p:spTree>
    <p:extLst>
      <p:ext uri="{BB962C8B-B14F-4D97-AF65-F5344CB8AC3E}">
        <p14:creationId xmlns:p14="http://schemas.microsoft.com/office/powerpoint/2010/main" val="28695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02792"/>
            <a:ext cx="9144000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Điệp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F9900"/>
                </a:solidFill>
                <a:latin typeface="Arial" charset="0"/>
                <a:cs typeface="Arial" charset="0"/>
              </a:rPr>
              <a:t>Khúc</a:t>
            </a:r>
            <a:r>
              <a:rPr lang="en-US" sz="2400" dirty="0">
                <a:solidFill>
                  <a:srgbClr val="FF99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Từ trần gian con ngước trông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lên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ơi!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Cầu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xin hãy mưa Đấng Thiên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Sai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ơi! nghe lời van thiết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tha.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Ngày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và đêm con vẫn van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xin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Chúa thương,</a:t>
            </a:r>
            <a:endParaRPr lang="en-US" sz="4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Người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ban ơn cứu rỗi yêu 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đương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lnSpc>
                <a:spcPct val="125000"/>
              </a:lnSpc>
              <a:defRPr/>
            </a:pP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bốn p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ương </a:t>
            </a:r>
            <a:r>
              <a:rPr lang="vi-VN" sz="4000" dirty="0">
                <a:solidFill>
                  <a:srgbClr val="FFFFFF"/>
                </a:solidFill>
                <a:latin typeface="Arial" charset="0"/>
                <a:cs typeface="Arial" charset="0"/>
              </a:rPr>
              <a:t>cho đoàn con ngóng chờ</a:t>
            </a:r>
            <a:r>
              <a:rPr lang="vi-VN" sz="4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endParaRPr lang="en-US" sz="4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239000" y="182880"/>
            <a:ext cx="1886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Nhập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Lễ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315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Mùa Vọng</a:t>
            </a:r>
          </a:p>
        </p:txBody>
      </p:sp>
    </p:spTree>
    <p:extLst>
      <p:ext uri="{BB962C8B-B14F-4D97-AF65-F5344CB8AC3E}">
        <p14:creationId xmlns:p14="http://schemas.microsoft.com/office/powerpoint/2010/main" val="33133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4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marL="0" indent="0">
          <a:lnSpc>
            <a:spcPct val="114000"/>
          </a:lnSpc>
          <a:defRPr sz="4300" dirty="0" smtClean="0">
            <a:solidFill>
              <a:srgbClr val="FFFFFF"/>
            </a:solidFill>
            <a:latin typeface="Arial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marL="0" indent="0">
          <a:lnSpc>
            <a:spcPct val="114000"/>
          </a:lnSpc>
          <a:defRPr sz="4300" dirty="0" smtClean="0">
            <a:solidFill>
              <a:srgbClr val="FFFFFF"/>
            </a:solidFill>
            <a:latin typeface="Arial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7968</TotalTime>
  <Words>2370</Words>
  <Application>Microsoft Office PowerPoint</Application>
  <PresentationFormat>On-screen Show (4:3)</PresentationFormat>
  <Paragraphs>374</Paragraphs>
  <Slides>57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</vt:lpstr>
      <vt:lpstr>Calibri</vt:lpstr>
      <vt:lpstr>Times New Roman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8_Default Design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AirMagnet,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Truc Ha</dc:creator>
  <cp:lastModifiedBy>Ha Truc Dinh</cp:lastModifiedBy>
  <cp:revision>1867</cp:revision>
  <dcterms:created xsi:type="dcterms:W3CDTF">2010-03-31T06:10:49Z</dcterms:created>
  <dcterms:modified xsi:type="dcterms:W3CDTF">2019-11-29T06:36:00Z</dcterms:modified>
</cp:coreProperties>
</file>