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44" r:id="rId7"/>
    <p:sldMasterId id="2147483756" r:id="rId8"/>
    <p:sldMasterId id="2147483768" r:id="rId9"/>
  </p:sldMasterIdLst>
  <p:notesMasterIdLst>
    <p:notesMasterId r:id="rId65"/>
  </p:notesMasterIdLst>
  <p:sldIdLst>
    <p:sldId id="1777" r:id="rId10"/>
    <p:sldId id="1796" r:id="rId11"/>
    <p:sldId id="1797" r:id="rId12"/>
    <p:sldId id="1607" r:id="rId13"/>
    <p:sldId id="1606" r:id="rId14"/>
    <p:sldId id="1798" r:id="rId15"/>
    <p:sldId id="1799" r:id="rId16"/>
    <p:sldId id="1800" r:id="rId17"/>
    <p:sldId id="1801" r:id="rId18"/>
    <p:sldId id="1330" r:id="rId19"/>
    <p:sldId id="1186" r:id="rId20"/>
    <p:sldId id="1802" r:id="rId21"/>
    <p:sldId id="468" r:id="rId22"/>
    <p:sldId id="1470" r:id="rId23"/>
    <p:sldId id="1803" r:id="rId24"/>
    <p:sldId id="1804" r:id="rId25"/>
    <p:sldId id="1805" r:id="rId26"/>
    <p:sldId id="1806" r:id="rId27"/>
    <p:sldId id="1807" r:id="rId28"/>
    <p:sldId id="670" r:id="rId29"/>
    <p:sldId id="1808" r:id="rId30"/>
    <p:sldId id="1809" r:id="rId31"/>
    <p:sldId id="1810" r:id="rId32"/>
    <p:sldId id="1592" r:id="rId33"/>
    <p:sldId id="602" r:id="rId34"/>
    <p:sldId id="1811" r:id="rId35"/>
    <p:sldId id="1812" r:id="rId36"/>
    <p:sldId id="1813" r:id="rId37"/>
    <p:sldId id="1814" r:id="rId38"/>
    <p:sldId id="1177" r:id="rId39"/>
    <p:sldId id="1220" r:id="rId40"/>
    <p:sldId id="1221" r:id="rId41"/>
    <p:sldId id="1222" r:id="rId42"/>
    <p:sldId id="1223" r:id="rId43"/>
    <p:sldId id="1224" r:id="rId44"/>
    <p:sldId id="1225" r:id="rId45"/>
    <p:sldId id="1219" r:id="rId46"/>
    <p:sldId id="1622" r:id="rId47"/>
    <p:sldId id="1621" r:id="rId48"/>
    <p:sldId id="1766" r:id="rId49"/>
    <p:sldId id="1767" r:id="rId50"/>
    <p:sldId id="1176" r:id="rId51"/>
    <p:sldId id="1768" r:id="rId52"/>
    <p:sldId id="1769" r:id="rId53"/>
    <p:sldId id="1815" r:id="rId54"/>
    <p:sldId id="1816" r:id="rId55"/>
    <p:sldId id="1817" r:id="rId56"/>
    <p:sldId id="1818" r:id="rId57"/>
    <p:sldId id="1819" r:id="rId58"/>
    <p:sldId id="1820" r:id="rId59"/>
    <p:sldId id="1821" r:id="rId60"/>
    <p:sldId id="1175" r:id="rId61"/>
    <p:sldId id="1822" r:id="rId62"/>
    <p:sldId id="1823" r:id="rId63"/>
    <p:sldId id="1174" r:id="rId6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FF3300"/>
    <a:srgbClr val="FF5050"/>
    <a:srgbClr val="990099"/>
    <a:srgbClr val="CC00CC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86353" autoAdjust="0"/>
  </p:normalViewPr>
  <p:slideViewPr>
    <p:cSldViewPr>
      <p:cViewPr varScale="1">
        <p:scale>
          <a:sx n="86" d="100"/>
          <a:sy n="86" d="100"/>
        </p:scale>
        <p:origin x="47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50" Type="http://schemas.openxmlformats.org/officeDocument/2006/relationships/slide" Target="slides/slide41.xml"/><Relationship Id="rId55" Type="http://schemas.openxmlformats.org/officeDocument/2006/relationships/slide" Target="slides/slide46.xml"/><Relationship Id="rId63" Type="http://schemas.openxmlformats.org/officeDocument/2006/relationships/slide" Target="slides/slide54.xml"/><Relationship Id="rId68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3" Type="http://schemas.openxmlformats.org/officeDocument/2006/relationships/slide" Target="slides/slide44.xml"/><Relationship Id="rId58" Type="http://schemas.openxmlformats.org/officeDocument/2006/relationships/slide" Target="slides/slide49.xml"/><Relationship Id="rId66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slide" Target="slides/slide40.xml"/><Relationship Id="rId57" Type="http://schemas.openxmlformats.org/officeDocument/2006/relationships/slide" Target="slides/slide48.xml"/><Relationship Id="rId61" Type="http://schemas.openxmlformats.org/officeDocument/2006/relationships/slide" Target="slides/slide52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slide" Target="slides/slide43.xml"/><Relationship Id="rId60" Type="http://schemas.openxmlformats.org/officeDocument/2006/relationships/slide" Target="slides/slide51.xml"/><Relationship Id="rId65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56" Type="http://schemas.openxmlformats.org/officeDocument/2006/relationships/slide" Target="slides/slide47.xml"/><Relationship Id="rId64" Type="http://schemas.openxmlformats.org/officeDocument/2006/relationships/slide" Target="slides/slide55.xml"/><Relationship Id="rId69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59" Type="http://schemas.openxmlformats.org/officeDocument/2006/relationships/slide" Target="slides/slide50.xml"/><Relationship Id="rId67" Type="http://schemas.openxmlformats.org/officeDocument/2006/relationships/viewProps" Target="viewProps.xml"/><Relationship Id="rId20" Type="http://schemas.openxmlformats.org/officeDocument/2006/relationships/slide" Target="slides/slide11.xml"/><Relationship Id="rId41" Type="http://schemas.openxmlformats.org/officeDocument/2006/relationships/slide" Target="slides/slide32.xml"/><Relationship Id="rId54" Type="http://schemas.openxmlformats.org/officeDocument/2006/relationships/slide" Target="slides/slide45.xml"/><Relationship Id="rId62" Type="http://schemas.openxmlformats.org/officeDocument/2006/relationships/slide" Target="slides/slide5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4CB75-6526-4142-A771-B26B468A370A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3E924-8FC9-4187-A9F9-032291BD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3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7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79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11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4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46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26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86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8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4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9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05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96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01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82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5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1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78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36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76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2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2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677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20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11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00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49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87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80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8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74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871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93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50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5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83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02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76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693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69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645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670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22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533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564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646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38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206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1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43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184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599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428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699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16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76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447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866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297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1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434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334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94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560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682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02675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5310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0028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9703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3488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50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009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6630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504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949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1989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1186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4746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654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7655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5633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95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126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49774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1802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8226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75130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5700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47888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72529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62018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6274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1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9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0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4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943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4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  <a:endParaRPr 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4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49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</a:t>
            </a:r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second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Book </a:t>
            </a:r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of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the Prophet Isaiah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The LORD spoke to </a:t>
            </a:r>
            <a:r>
              <a:rPr lang="en-US" sz="3900" dirty="0" err="1">
                <a:solidFill>
                  <a:schemeClr val="bg1"/>
                </a:solidFill>
                <a:latin typeface="Arial" charset="0"/>
                <a:cs typeface="Arial" charset="0"/>
              </a:rPr>
              <a:t>Ahaz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, saying: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“Ask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for a sign from the LORD, your God;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let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it be deep as the netherworld, or high as the sky!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But </a:t>
            </a:r>
            <a:r>
              <a:rPr lang="en-US" sz="3900" dirty="0" err="1">
                <a:solidFill>
                  <a:schemeClr val="bg1"/>
                </a:solidFill>
                <a:latin typeface="Arial" charset="0"/>
                <a:cs typeface="Arial" charset="0"/>
              </a:rPr>
              <a:t>Ahaz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 answered,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“I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will not ask!  I will not tempt the LORD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!”</a:t>
            </a:r>
            <a:endParaRPr lang="en-US" sz="3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Then Isaiah said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: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“Listen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, O house of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David!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Is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it not enough for you to weary people,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must you also weary my God?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Therefore the Lord himself will give you this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sign: the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virgin shall conceive, and bear a son,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and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shall name him Emmanuel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22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21454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0"/>
            <a:ext cx="9125712" cy="2838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sẽ đến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là Đức Vua hiển </a:t>
            </a:r>
            <a:r>
              <a:rPr lang="vi-VN" sz="5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vinh</a:t>
            </a:r>
            <a:r>
              <a:rPr lang="en-US" sz="5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5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19750"/>
            <a:ext cx="9125712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 </a:t>
            </a:r>
            <a:r>
              <a:rPr lang="vi-VN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</a:t>
            </a: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chủ trì toàn thể trái đất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và khắp dương gian.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Vạn dân muôn vật ở đó,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do tay Người tác tạo nên,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đặt móng giữa lòng biển lớn,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củng cố giữa sông nước rộng.</a:t>
            </a:r>
            <a:endParaRPr lang="vi-VN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23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21454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0"/>
            <a:ext cx="9125712" cy="2838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sẽ đến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là Đức Vua hiển </a:t>
            </a:r>
            <a:r>
              <a:rPr lang="vi-VN" sz="5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vinh</a:t>
            </a:r>
            <a:r>
              <a:rPr lang="en-US" sz="5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5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70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19750"/>
            <a:ext cx="9125712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 </a:t>
            </a:r>
            <a:r>
              <a:rPr lang="vi-VN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Hỏi </a:t>
            </a: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ai người được trèo lên núi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của Chúa cao quang,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và ai cư ngụ đền Thánh?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Ai tay sạch với lòng thanh,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chẳng mê theo bả phù vân,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chẳng tính mưu đồ phỉnh gạt.</a:t>
            </a:r>
            <a:endParaRPr lang="vi-VN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23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0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21454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0"/>
            <a:ext cx="9125712" cy="2838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sẽ đến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là Đức Vua hiển </a:t>
            </a:r>
            <a:r>
              <a:rPr lang="vi-VN" sz="5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vinh</a:t>
            </a:r>
            <a:r>
              <a:rPr lang="en-US" sz="5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5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13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19750"/>
            <a:ext cx="9125712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 </a:t>
            </a:r>
            <a:r>
              <a:rPr lang="vi-VN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Chính </a:t>
            </a: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họ được là </a:t>
            </a:r>
            <a:r>
              <a:rPr lang="vi-VN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được</a:t>
            </a:r>
            <a:endParaRPr lang="en-US" sz="4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Thiên Chúa</a:t>
            </a: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vi-VN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rộng </a:t>
            </a: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rãi thi ân,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được Chúa cứu độ thưởng phúc.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Đó chính là những tử tôn,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dòng dõi những kẻ tìm Chúa,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tìm kiếm Chúa Gia-cóp hoài.</a:t>
            </a:r>
            <a:endParaRPr lang="vi-VN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23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91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-21454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524000"/>
            <a:ext cx="9125712" cy="2838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sẽ đến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Ngài là Đức Vua hiển </a:t>
            </a:r>
            <a:r>
              <a:rPr lang="vi-VN" sz="5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vinh</a:t>
            </a:r>
            <a:r>
              <a:rPr lang="en-US" sz="5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5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17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" y="722531"/>
            <a:ext cx="8973312" cy="578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Lạy Tổng lãnh thiên thần Mi-ca-e,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là vị Nguyên soái cơ binh trên trời,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Xin phù hộ chúng con trong cuộc chiến</a:t>
            </a:r>
            <a:r>
              <a:rPr lang="en-US" sz="4200" dirty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chống sự dữ và cạm bẫy ác thần.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Xin dùng quyền phép Chúa trị Xatan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200" i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30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47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Bài</a:t>
            </a:r>
            <a:r>
              <a:rPr lang="en-US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</a:t>
            </a:r>
            <a:r>
              <a:rPr lang="vi-VN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rích thư </a:t>
            </a:r>
            <a:r>
              <a:rPr lang="vi-VN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của </a:t>
            </a:r>
            <a:r>
              <a:rPr lang="vi-VN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 </a:t>
            </a:r>
            <a:r>
              <a:rPr lang="en-US" sz="2400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Phaolô</a:t>
            </a:r>
            <a:r>
              <a:rPr lang="en-US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vi-VN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Tông</a:t>
            </a:r>
            <a:r>
              <a:rPr lang="en-US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vi-VN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đồ </a:t>
            </a:r>
            <a:r>
              <a:rPr lang="vi-VN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gởi tín hữu </a:t>
            </a:r>
            <a:r>
              <a:rPr lang="vi-VN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Rôma</a:t>
            </a:r>
            <a:r>
              <a:rPr lang="vi-VN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24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Phaolô, tôi tớ Chúa Giêsu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Kitô,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đã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được kêu gọi làm Tông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đã được tuyển chọn để rao giảng tin mừng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mừng ấy Thiên Chúa đã hứa trước bằng lời các tiên tri trong Kinh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về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của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Người;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3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đã sinh ra theo huyết nhục bởi dòng dõi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Đavít,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đã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được tiền định là Con Thiên Chúa quyền năng theo Thánh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đã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sống lại từ cõi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chết.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Đó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chính là Đức Giêsu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Kitô,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chúng ta, nhờ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đã nhận ân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sủng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66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và chức vụ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tông đồ,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nhân danh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Người,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quy phục mọi dân tộc về Đức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đó có cả anh em là những người mà Chúa Giêsu đã kêu gọi.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chúc tất cả mọi người trong thành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Rôma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Thiên Chúa yêu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mến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46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62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kêu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gọi nên thánh,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ân sủng và bình an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của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Chúa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 chúng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của Đức Giêsu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Kitô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Chúa chúng ta. 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600" b="1" dirty="0" smtClean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8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943600" y="73152"/>
            <a:ext cx="32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Tung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Hô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Tin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Mừng</a:t>
            </a:r>
            <a:endParaRPr lang="en-US" sz="24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918" y="335056"/>
            <a:ext cx="9144000" cy="6700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6000"/>
              </a:lnSpc>
              <a:defRPr/>
            </a:pP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</a:p>
          <a:p>
            <a:pPr marL="0" indent="0" algn="ctr">
              <a:lnSpc>
                <a:spcPct val="146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Này đây, Trinh nữ sẽ thụ thai</a:t>
            </a:r>
          </a:p>
          <a:p>
            <a:pPr marL="0" indent="0" algn="ctr">
              <a:lnSpc>
                <a:spcPct val="146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và sinh hạ một con trai.</a:t>
            </a:r>
          </a:p>
          <a:p>
            <a:pPr marL="0" indent="0" algn="ctr">
              <a:lnSpc>
                <a:spcPct val="146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ta sẽ gọi tên con trẻ là Emmanuen</a:t>
            </a:r>
          </a:p>
          <a:p>
            <a:pPr marL="0" indent="0" algn="ctr">
              <a:lnSpc>
                <a:spcPct val="146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nghĩa là Thiên Chúa ở cùng chúng ta.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6000"/>
              </a:lnSpc>
              <a:defRPr/>
            </a:pPr>
            <a:r>
              <a:rPr lang="vi-VN" sz="4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endParaRPr lang="en-US" sz="48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9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66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Holy Gospel according to Matthew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This is how the birth of Jesus Christ came about.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When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His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mother Mary was betrothed to Joseph,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but before they lived together,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she was found with child through the Holy Spirit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33291"/>
            <a:ext cx="9144000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Joseph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her husband, since he was a righteous man,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yet unwilling to expose her to shame,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decided to divorce her quietly.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Such was his intention when, behold,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the angel of the Lord appeared to him in a dream and said,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“Joseph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, son of David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02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33291"/>
            <a:ext cx="9144000" cy="6975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do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not be afraid to take Mary your wife into your home.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For it is through the Holy Spirit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50" dirty="0">
                <a:solidFill>
                  <a:srgbClr val="FFFFFF"/>
                </a:solidFill>
                <a:latin typeface="Arial" charset="0"/>
                <a:cs typeface="Arial" charset="0"/>
              </a:rPr>
              <a:t>that this child has been conceived </a:t>
            </a:r>
            <a:r>
              <a:rPr lang="en-US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 her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She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will bear a son and you are to name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Jesus,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because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He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will save his people from their sins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.”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44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33291"/>
            <a:ext cx="9144000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All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this took place to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fulfill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what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the Lord had said through the prophet: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Behold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, the virgin shall conceive and bear a son,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and they shall name him Emmanuel,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which means "God is with us."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When Joseph awoke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6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33291"/>
            <a:ext cx="9144000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he 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did as the angel of the Lord had commanded him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and took his wife into his 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home.</a:t>
            </a:r>
          </a:p>
          <a:p>
            <a:pPr marL="0" indent="0">
              <a:lnSpc>
                <a:spcPct val="140000"/>
              </a:lnSpc>
              <a:defRPr/>
            </a:pP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73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5448" y="722531"/>
            <a:ext cx="8970264" cy="576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cùng thuộc hạ đang rảo quanh thế giới</a:t>
            </a:r>
            <a:r>
              <a:rPr lang="en-US" sz="4200" dirty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tìm mọi cách làm hại các linh hồn,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và giam chúng trong hoả ngục đời đời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25000"/>
              </a:lnSpc>
              <a:defRPr/>
            </a:pPr>
            <a:r>
              <a:rPr lang="vi-VN" sz="4300" b="1" dirty="0">
                <a:solidFill>
                  <a:srgbClr val="FF9900"/>
                </a:solidFill>
                <a:latin typeface="Arial" charset="0"/>
                <a:cs typeface="Arial" charset="0"/>
              </a:rPr>
              <a:t>Amen.</a:t>
            </a:r>
            <a:endParaRPr lang="en-US" sz="4300" b="1" i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74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4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"/>
            <a:ext cx="9144000" cy="712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Kinh</a:t>
            </a:r>
            <a:r>
              <a:rPr lang="en-US" sz="26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Tin Kính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Công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Đồng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Nicea</a:t>
            </a:r>
            <a:endParaRPr lang="en-US" sz="26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 toàn năng,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Ðấng tạo thành trời đất,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muôn vật hữu hình và vô hình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Chúa Giêsu Kitô,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Một Thiên Chúa,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sinh bởi Ðức Chúa Cha từ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trước muôn đời.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8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7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là Thiên Chúa bởi Thiên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Ánh sáng bởi Ánh sáng,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Chúa thật bởi Thiên Chúa thật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sinh ra mà không phải được tạo thành,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đồng bản thể với Ðức Chúa Cha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Người mà muôn vật được tạo thành.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loài người chúng ta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5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95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để cứu độ chúng ta,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từ trời xuống thế.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Bởi phép Ðức Chúa Thánh Thần,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nhập thể trong lòng Trinh Nữ Maria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đã làm người.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đóng đinh vào thập giá vì chúng ta,</a:t>
            </a:r>
          </a:p>
        </p:txBody>
      </p:sp>
    </p:spTree>
    <p:extLst>
      <p:ext uri="{BB962C8B-B14F-4D97-AF65-F5344CB8AC3E}">
        <p14:creationId xmlns:p14="http://schemas.microsoft.com/office/powerpoint/2010/main" val="8820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70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thời quan Phongxiô Philatô;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khổ hình và mai táng,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 thứ ba Người sống lại như lời Thánh Kinh.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lên trời,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ngự bên hữu Ðức Chúa Cha,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Người sẽ lại đến trong vinh quang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phán xét kẻ sống và kẻ chết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Nước Người sẽ không bao giờ cùng.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8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kính Ðức Chúa Thánh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Thiên 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là Ðấng ban sự sống,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bởi Ðức Chúa Cha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Ðức Chúa Con mà ra.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được phụng thờ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tôn vinh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với Ðức Chúa Cha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Ðức Chúa Con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dùng các tiên tri mà phán dạy.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62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tin Hội thánh duy nhất,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 thiện,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 giáo và tông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truyền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tuyên xưng có một Phép Rửa để tha tội.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trông đợi kẻ chết sống lại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sự sống đời sau.</a:t>
            </a:r>
            <a: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vi-VN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14000"/>
              </a:lnSpc>
              <a:defRPr/>
            </a:pPr>
            <a:r>
              <a:rPr lang="vi-VN" sz="4300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Amen.</a:t>
            </a:r>
            <a:endParaRPr lang="en-US" sz="4300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8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562037"/>
            <a:ext cx="9144000" cy="6422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4000"/>
              </a:lnSpc>
              <a:defRPr/>
            </a:pP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Với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tháng ngày trông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đợi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4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lễ mọn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4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thành tâm ăn năn thống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hối,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4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ơi Chúa ơi giúp con đổi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thay.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4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Hướng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trông về ngày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mai,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4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bánh rượu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4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tựa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dòng lệ thao thức vơi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đầy.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4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ơi Chúa ơi con mong Ngài từng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giây.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Lễ Dâng Trông Đợi</a:t>
            </a: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9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63967"/>
            <a:ext cx="9144000" cy="6532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Lòng thành con kính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lễ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vật cậy trông mến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Chờ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đợi ơn giáng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sinh,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Trời cứu chuộc tội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khiên.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Lòng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thành con kính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lễ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vật cậy trông mến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Chờ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đợi ơn giáng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sinh,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Trời xuống ở cùng con.</a:t>
            </a:r>
            <a:endParaRPr lang="en-US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Lễ Dâng Trông Đợi</a:t>
            </a: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392406"/>
            <a:ext cx="9144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Nguyện trời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cao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đổ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xuống sương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mai.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Mây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ơi mau hãy mưa Vị Cứu Tinh. 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Các tầng trời nói lên hiển vinh Chúa. Không trung cao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chiếu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kỳ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công tay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Người.</a:t>
            </a:r>
            <a:endParaRPr lang="en-US" sz="43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562037"/>
            <a:ext cx="9144000" cy="6474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4000"/>
              </a:lnSpc>
              <a:defRPr/>
            </a:pPr>
            <a:r>
              <a:rPr lang="en-US" sz="3600" dirty="0">
                <a:solidFill>
                  <a:srgbClr val="FFFFFF"/>
                </a:solidFill>
                <a:latin typeface="Arial" charset="0"/>
                <a:cs typeface="Arial" charset="0"/>
              </a:rPr>
              <a:t>2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Dám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trông Ngài thương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4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tâm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tư nô nức bồn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chồn,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4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ngọn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đèn khuya không quên thắp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sáng,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4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ơi Chúa ơi con sẵn sàng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luôn.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4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Với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trót niềm thủy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chung,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4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đây canh thức chờ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mong,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4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trọn vẹn của lễ tâm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4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ơi Chúa ơi xin ban ngày hồng ân.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Lễ Dâng Trông Đợi</a:t>
            </a: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12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63967"/>
            <a:ext cx="9144000" cy="6532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Lòng thành con kính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lễ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vật cậy trông mến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Chờ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đợi ơn giáng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sinh,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Trời cứu chuộc tội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khiên.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Lòng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thành con kính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lễ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vật cậy trông mến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Chờ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đợi ơn giáng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sinh,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Trời xuống ở cùng con.</a:t>
            </a:r>
            <a:endParaRPr lang="en-US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Lễ Dâng Trông Đợi</a:t>
            </a: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12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2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02920"/>
            <a:ext cx="9144000" cy="6600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mây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ơi!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cùng mưa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xuống.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cao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xanh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đổ nguồn thánh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ân.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Những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tháng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năm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từng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giây ngóng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chờ.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Gieo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mưa đi mây mây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ơi!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đời khấn xin. </a:t>
            </a:r>
            <a:endParaRPr lang="vi-VN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Mây Ơi Mưa </a:t>
            </a:r>
            <a:r>
              <a:rPr lang="vi-VN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8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30584"/>
            <a:ext cx="9144000" cy="648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Lạy Trời thương </a:t>
            </a: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đoái</a:t>
            </a:r>
            <a:endParaRPr lang="en-US" sz="41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mưa </a:t>
            </a: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xuống cho đời.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Lạy Trời thương </a:t>
            </a: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xót</a:t>
            </a:r>
            <a:endParaRPr lang="en-US" sz="41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mưa </a:t>
            </a: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xuống cho con người.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Đấng Cứu Tinh Ngài hãy giáng sinh.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Xuống ơn an bình ngàn dân tôn kính</a:t>
            </a: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34250" y="997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Mây Ơi Mưa </a:t>
            </a:r>
            <a:r>
              <a:rPr lang="vi-VN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13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30584"/>
            <a:ext cx="9144000" cy="6556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Đừng </a:t>
            </a: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trì hoãn nữa xin đến cứu độ.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Mỏi mòn trông </a:t>
            </a: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1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đôi </a:t>
            </a: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mắt hoen lệ mờ.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Chúa, Chúa ơi! Tình con thiết tha.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Vững tin nơi </a:t>
            </a: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endParaRPr lang="en-US" sz="41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ngàn </a:t>
            </a: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năm chẳng phai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34250" y="997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Mây Ơi Mưa </a:t>
            </a:r>
            <a:r>
              <a:rPr lang="vi-VN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08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0292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thương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đau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rã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rời chân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bước.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Lần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đêm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mong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ngày bừng sáng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lên.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, Chúa ơi! Tội con ngất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, Cha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ơi!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thương yêu một lần thứ tha. </a:t>
            </a:r>
            <a:endParaRPr lang="vi-VN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Mây Ơi Mưa </a:t>
            </a:r>
            <a:r>
              <a:rPr lang="vi-VN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17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30584"/>
            <a:ext cx="9144000" cy="648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Lạy Trời thương </a:t>
            </a: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đoái</a:t>
            </a:r>
            <a:endParaRPr lang="en-US" sz="41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mưa </a:t>
            </a: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xuống cho đời.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Lạy Trời thương </a:t>
            </a: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xót</a:t>
            </a:r>
            <a:endParaRPr lang="en-US" sz="41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mưa </a:t>
            </a: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xuống cho con người.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Đấng Cứu Tinh Ngài hãy giáng sinh.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Xuống ơn an bình ngàn dân tôn kính</a:t>
            </a: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34250" y="997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Mây Ơi Mưa </a:t>
            </a:r>
            <a:r>
              <a:rPr lang="vi-VN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57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30584"/>
            <a:ext cx="9144000" cy="6556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Đừng </a:t>
            </a: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trì hoãn nữa xin đến cứu độ.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Mỏi mòn trông </a:t>
            </a: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1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đôi </a:t>
            </a: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mắt hoen lệ mờ.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Chúa, Chúa ơi! Tình con thiết tha.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Vững tin nơi </a:t>
            </a: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endParaRPr lang="en-US" sz="41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ngàn </a:t>
            </a: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năm chẳng phai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34250" y="997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Mây Ơi Mưa </a:t>
            </a:r>
            <a:r>
              <a:rPr lang="vi-VN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37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0292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Niềm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tin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yêu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lòng sám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hối.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câu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kinh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khấn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nguyện cùng Chúa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thôi.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Thắp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sáng lên bình minh chói ngời. Cho say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mê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đưa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đi về đời thánh ân. </a:t>
            </a:r>
            <a:endParaRPr lang="vi-VN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4250" y="731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Mây Ơi Mưa </a:t>
            </a:r>
            <a:r>
              <a:rPr lang="vi-VN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60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3674" y="675617"/>
            <a:ext cx="9144000" cy="628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ơi, xin đừng chấp tội chúng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Này đây Si-on lạnh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vắng,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thành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thánh điêu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tàn.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Giê-ru-sa-lem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hoang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vu,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nơi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xưa cha ông chúng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xum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họp ngợi khen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giờ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đây thành tiêu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sơ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9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30584"/>
            <a:ext cx="9144000" cy="648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Lạy Trời thương </a:t>
            </a: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đoái</a:t>
            </a:r>
            <a:endParaRPr lang="en-US" sz="41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mưa </a:t>
            </a: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xuống cho đời.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Lạy Trời thương </a:t>
            </a: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xót</a:t>
            </a:r>
            <a:endParaRPr lang="en-US" sz="41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mưa </a:t>
            </a: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xuống cho con người.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Đấng Cứu Tinh Ngài hãy giáng sinh.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Xuống ơn an bình ngàn dân tôn kính</a:t>
            </a: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34250" y="997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Mây Ơi Mưa </a:t>
            </a:r>
            <a:r>
              <a:rPr lang="vi-VN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30584"/>
            <a:ext cx="9144000" cy="6556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Đừng </a:t>
            </a: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trì hoãn nữa xin đến cứu độ.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Mỏi mòn trông </a:t>
            </a: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1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đôi </a:t>
            </a: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mắt hoen lệ mờ.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Chúa, Chúa ơi! Tình con thiết tha.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Vững tin nơi </a:t>
            </a: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endParaRPr lang="en-US" sz="41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5000"/>
              </a:lnSpc>
              <a:defRPr/>
            </a:pPr>
            <a:r>
              <a:rPr lang="vi-VN" sz="4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ngàn </a:t>
            </a:r>
            <a:r>
              <a:rPr lang="vi-VN" sz="4100" dirty="0">
                <a:solidFill>
                  <a:srgbClr val="FFFFFF"/>
                </a:solidFill>
                <a:latin typeface="Arial" charset="0"/>
                <a:cs typeface="Arial" charset="0"/>
              </a:rPr>
              <a:t>năm chẳng phai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endParaRPr lang="vi-VN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334250" y="99752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Mây Ơi Mưa </a:t>
            </a:r>
            <a:r>
              <a:rPr lang="vi-VN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66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4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8100" y="73152"/>
            <a:ext cx="91630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3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</a:t>
            </a:r>
            <a:r>
              <a:rPr lang="vi-VN" sz="32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vâng</a:t>
            </a:r>
            <a:endParaRPr lang="en-US" sz="32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40080"/>
            <a:ext cx="9144000" cy="6491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6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Mẹ ơi đời con dõi bước theo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Mẹ,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lòng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con quyết noi gương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Mẹ dạy con hai tiếng xin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vâng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ơi đường đi trăm ngàn nguy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khó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hiểm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nguy dâng tràn đây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đó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Mẹ dạy con hai tiếng xin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vâng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00584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5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8138" y="457200"/>
            <a:ext cx="9144000" cy="675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400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55000"/>
              </a:lnSpc>
              <a:defRPr/>
            </a:pP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vâng,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dạy con hai tiếng xin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vâng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hôm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qua hôm nay và ngày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mai</a:t>
            </a:r>
            <a:r>
              <a:rPr lang="en-US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algn="ctr">
              <a:lnSpc>
                <a:spcPct val="155000"/>
              </a:lnSpc>
              <a:defRPr/>
            </a:pPr>
            <a:r>
              <a:rPr lang="en-US" sz="4200" dirty="0">
                <a:solidFill>
                  <a:srgbClr val="FFFFFF"/>
                </a:solidFill>
                <a:latin typeface="Arial" charset="0"/>
                <a:cs typeface="Arial" charset="0"/>
              </a:rPr>
              <a:t>X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 vâng,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dạy con hai tiếng xin </a:t>
            </a: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vâng,</a:t>
            </a:r>
            <a:endParaRPr lang="en-US" sz="42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55000"/>
              </a:lnSpc>
              <a:defRPr/>
            </a:pPr>
            <a:r>
              <a:rPr lang="vi-VN" sz="4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hôm </a:t>
            </a:r>
            <a:r>
              <a:rPr lang="vi-VN" sz="4200" dirty="0">
                <a:solidFill>
                  <a:srgbClr val="FFFFFF"/>
                </a:solidFill>
                <a:latin typeface="Arial" charset="0"/>
                <a:cs typeface="Arial" charset="0"/>
              </a:rPr>
              <a:t>nay tương lai và suốt đời.</a:t>
            </a:r>
            <a:endParaRPr lang="en-US" sz="4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8138" y="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3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</a:t>
            </a:r>
            <a:r>
              <a:rPr lang="vi-VN" sz="32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vâng</a:t>
            </a:r>
            <a:endParaRPr lang="en-US" sz="32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00584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55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5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392406"/>
            <a:ext cx="9144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Nguyện trời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cao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đổ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xuống sương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mai.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Mây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ơi mau hãy mưa Vị Cứu Tinh. 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Các tầng trời nói lên hiển vinh Chúa. Không trung cao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chiếu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kỳ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công tay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Người.</a:t>
            </a:r>
            <a:endParaRPr lang="en-US" sz="43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78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3674" y="675617"/>
            <a:ext cx="9144000" cy="639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ơi, xin đừng xét phạt thế gian. Ðoàn con ăn năn tự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hối,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Chúa thương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thương tha muôn oan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khiên.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Mau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mau ban Ngôi Cứu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Tinh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tâm hồn khao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khát,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đêm hằng van xin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530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392406"/>
            <a:ext cx="9144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Nguyện trời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cao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đổ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xuống sương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mai.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Mây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ơi mau hãy mưa Vị Cứu Tinh. 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Các tầng trời nói lên hiển vinh Chúa. Không trung cao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chiếu</a:t>
            </a:r>
            <a:endParaRPr lang="en-US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kỳ </a:t>
            </a:r>
            <a:r>
              <a:rPr lang="vi-VN" sz="4300" dirty="0">
                <a:solidFill>
                  <a:srgbClr val="FFFFFF"/>
                </a:solidFill>
                <a:latin typeface="Arial" charset="0"/>
                <a:cs typeface="Arial" charset="0"/>
              </a:rPr>
              <a:t>công tay </a:t>
            </a:r>
            <a:r>
              <a:rPr lang="vi-VN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Người.</a:t>
            </a:r>
            <a:endParaRPr lang="en-US" sz="43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0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3674" y="675617"/>
            <a:ext cx="9144000" cy="639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ơi, xin Người nhớ lời hứa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xưa.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mau ban ơn giải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thoát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thế mong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chờ.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Nhân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gian điêu linh hoang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sơ,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luôn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trông mong ơn Cứu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Tinh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bình và công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chính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tựa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cây ngàn mong mưa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tabLst>
                <a:tab pos="5832475" algn="l"/>
              </a:tabLst>
              <a:defRPr/>
            </a:pP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06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8094</TotalTime>
  <Words>2264</Words>
  <Application>Microsoft Office PowerPoint</Application>
  <PresentationFormat>On-screen Show (4:3)</PresentationFormat>
  <Paragraphs>359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55</vt:i4>
      </vt:variant>
    </vt:vector>
  </HeadingPairs>
  <TitlesOfParts>
    <vt:vector size="67" baseType="lpstr">
      <vt:lpstr>Arial</vt:lpstr>
      <vt:lpstr>Calibri</vt:lpstr>
      <vt:lpstr>Times New Roman</vt:lpstr>
      <vt:lpstr>Default Design</vt:lpstr>
      <vt:lpstr>2_Default Design</vt:lpstr>
      <vt:lpstr>3_Default Design</vt:lpstr>
      <vt:lpstr>4_Default Design</vt:lpstr>
      <vt:lpstr>5_Default Design</vt:lpstr>
      <vt:lpstr>6_Default Design</vt:lpstr>
      <vt:lpstr>8_Default Design</vt:lpstr>
      <vt:lpstr>9_Default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AirMagnet,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Truc Ha</dc:creator>
  <cp:lastModifiedBy>HA TRUC DINH</cp:lastModifiedBy>
  <cp:revision>1936</cp:revision>
  <dcterms:created xsi:type="dcterms:W3CDTF">2010-03-31T06:10:49Z</dcterms:created>
  <dcterms:modified xsi:type="dcterms:W3CDTF">2019-12-19T07:54:15Z</dcterms:modified>
</cp:coreProperties>
</file>