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  <p:sldMasterId id="2147483768" r:id="rId9"/>
  </p:sldMasterIdLst>
  <p:notesMasterIdLst>
    <p:notesMasterId r:id="rId65"/>
  </p:notesMasterIdLst>
  <p:sldIdLst>
    <p:sldId id="1777" r:id="rId10"/>
    <p:sldId id="1796" r:id="rId11"/>
    <p:sldId id="1797" r:id="rId12"/>
    <p:sldId id="1607" r:id="rId13"/>
    <p:sldId id="1606" r:id="rId14"/>
    <p:sldId id="1798" r:id="rId15"/>
    <p:sldId id="1799" r:id="rId16"/>
    <p:sldId id="1800" r:id="rId17"/>
    <p:sldId id="1801" r:id="rId18"/>
    <p:sldId id="1330" r:id="rId19"/>
    <p:sldId id="1186" r:id="rId20"/>
    <p:sldId id="1802" r:id="rId21"/>
    <p:sldId id="468" r:id="rId22"/>
    <p:sldId id="1470" r:id="rId23"/>
    <p:sldId id="1803" r:id="rId24"/>
    <p:sldId id="1804" r:id="rId25"/>
    <p:sldId id="1805" r:id="rId26"/>
    <p:sldId id="1806" r:id="rId27"/>
    <p:sldId id="1807" r:id="rId28"/>
    <p:sldId id="670" r:id="rId29"/>
    <p:sldId id="1808" r:id="rId30"/>
    <p:sldId id="1809" r:id="rId31"/>
    <p:sldId id="1810" r:id="rId32"/>
    <p:sldId id="1592" r:id="rId33"/>
    <p:sldId id="602" r:id="rId34"/>
    <p:sldId id="1811" r:id="rId35"/>
    <p:sldId id="1812" r:id="rId36"/>
    <p:sldId id="1813" r:id="rId37"/>
    <p:sldId id="1814" r:id="rId38"/>
    <p:sldId id="1177" r:id="rId39"/>
    <p:sldId id="1220" r:id="rId40"/>
    <p:sldId id="1221" r:id="rId41"/>
    <p:sldId id="1222" r:id="rId42"/>
    <p:sldId id="1223" r:id="rId43"/>
    <p:sldId id="1224" r:id="rId44"/>
    <p:sldId id="1225" r:id="rId45"/>
    <p:sldId id="1219" r:id="rId46"/>
    <p:sldId id="1622" r:id="rId47"/>
    <p:sldId id="1621" r:id="rId48"/>
    <p:sldId id="1766" r:id="rId49"/>
    <p:sldId id="1767" r:id="rId50"/>
    <p:sldId id="1176" r:id="rId51"/>
    <p:sldId id="1768" r:id="rId52"/>
    <p:sldId id="1769" r:id="rId53"/>
    <p:sldId id="1815" r:id="rId54"/>
    <p:sldId id="1816" r:id="rId55"/>
    <p:sldId id="1817" r:id="rId56"/>
    <p:sldId id="1818" r:id="rId57"/>
    <p:sldId id="1819" r:id="rId58"/>
    <p:sldId id="1820" r:id="rId59"/>
    <p:sldId id="1821" r:id="rId60"/>
    <p:sldId id="1175" r:id="rId61"/>
    <p:sldId id="1822" r:id="rId62"/>
    <p:sldId id="1823" r:id="rId63"/>
    <p:sldId id="1174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6353" autoAdjust="0"/>
  </p:normalViewPr>
  <p:slideViewPr>
    <p:cSldViewPr>
      <p:cViewPr varScale="1">
        <p:scale>
          <a:sx n="86" d="100"/>
          <a:sy n="86" d="100"/>
        </p:scale>
        <p:origin x="47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61" Type="http://schemas.openxmlformats.org/officeDocument/2006/relationships/slide" Target="slides/slide52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viewProps" Target="viewProps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95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9774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1802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226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5130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5700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788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2529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6201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6274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4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second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 Prophet Isaiah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 LORD spoke to </a:t>
            </a:r>
            <a:r>
              <a:rPr lang="en-US" sz="3900" dirty="0" err="1">
                <a:solidFill>
                  <a:schemeClr val="bg1"/>
                </a:solidFill>
                <a:latin typeface="Arial" charset="0"/>
                <a:cs typeface="Arial" charset="0"/>
              </a:rPr>
              <a:t>Ahaz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, saying: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“Ask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for a sign from the LORD, your God;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let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it be deep as the netherworld, or high as the sky!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But </a:t>
            </a:r>
            <a:r>
              <a:rPr lang="en-US" sz="3900" dirty="0" err="1">
                <a:solidFill>
                  <a:schemeClr val="bg1"/>
                </a:solidFill>
                <a:latin typeface="Arial" charset="0"/>
                <a:cs typeface="Arial" charset="0"/>
              </a:rPr>
              <a:t>Ahaz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 answered,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“I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will not ask!  I will not tempt the LORD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!”</a:t>
            </a:r>
            <a:endParaRPr lang="en-US" sz="3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Then Isaiah said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: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“Listen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, O house of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David!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Is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it not enough for you to weary people,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must you also weary my God?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Therefore the Lord himself will give you this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sign: the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virgin shall conceive, and bear a son,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shall name him Emmanuel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22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0"/>
            <a:ext cx="9125712" cy="283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sẽ đến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là Đức Vua hiển </a:t>
            </a:r>
            <a:r>
              <a:rPr lang="vi-VN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chủ trì toàn thể trái đất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khắp dương gian.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Vạn dân muôn vật ở đó,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do tay Người tác tạo nên,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đặt móng giữa lòng biển lớn,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củng cố giữa sông nước rộng.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0"/>
            <a:ext cx="9125712" cy="283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sẽ đến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là Đức Vua hiển </a:t>
            </a:r>
            <a:r>
              <a:rPr lang="vi-VN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70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Hỏi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người được trèo lên núi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Chúa cao quang,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ai cư ngụ đền Thánh?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Ai tay sạch với lòng thanh,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mê theo bả phù vân,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chẳng tính mưu đồ phỉnh gạt.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0"/>
            <a:ext cx="9125712" cy="283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sẽ đến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là Đức Vua hiển </a:t>
            </a:r>
            <a:r>
              <a:rPr lang="vi-VN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19750"/>
            <a:ext cx="91257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Chính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họ được là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</a:t>
            </a:r>
            <a:endParaRPr lang="en-US" sz="4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</a:t>
            </a:r>
            <a:r>
              <a:rPr lang="en-US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rộng </a:t>
            </a: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rãi thi ân,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Chúa cứu độ thưởng phúc.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Đó chính là những tử tôn,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dòng dõi những kẻ tìm Chúa,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tìm kiếm Chúa Gia-cóp hoài.</a:t>
            </a:r>
            <a:endParaRPr lang="vi-VN"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23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0"/>
            <a:ext cx="9125712" cy="2838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sẽ đến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5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là Đức Vua hiển </a:t>
            </a:r>
            <a:r>
              <a:rPr lang="vi-VN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</a:t>
            </a:r>
            <a:r>
              <a:rPr lang="en-US" sz="5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7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3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47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thư 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của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</a:t>
            </a: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Phaolô</a:t>
            </a:r>
            <a:r>
              <a:rPr lang="en-US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Tông</a:t>
            </a:r>
            <a:r>
              <a:rPr lang="en-US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gởi tín hữu 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Rôma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Phaolô, tôi tớ Chúa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kêu gọi làm Tông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được tuyển chọn để rao giảng tin mừng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mừng ấy Thiên Chúa đã hứa trước bằng lời các tiên tri trong Kinh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Người;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sinh ra theo huyết nhục bởi dòng dõi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Đavít,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tiền định là Con Thiên Chúa quyền năng theo Thánh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sống lại từ cõi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chết.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chính là Đức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ta, nhờ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đã nhận 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sủng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6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và chức vụ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tông đồ,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nhân danh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quy phục mọi dân tộc về Đức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đó có cả anh em là những người mà Chúa Giêsu đã kêu gọi.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chúc tất cả mọi người trong thành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Rôma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yêu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4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gọi nên thánh,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sủng và bình 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của Đức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chúng ta. 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6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918" y="335056"/>
            <a:ext cx="9144000" cy="6700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6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Này đây, Trinh nữ sẽ thụ thai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và sinh hạ một con trai.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ta sẽ gọi tên con trẻ là Emmanuen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nghĩa là Thiên Chúa ở cùng chúng ta.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6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Matthew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This is how the birth of Jesus Christ came about.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When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mother Mary was betrothed to Joseph,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but before they lived together,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she was found with child through the Holy Spirit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3291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Joseph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her husband, since he was a righteous man,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yet unwilling to expose her to shame,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decided to divorce her quietly.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Such was his intention when, behold,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angel of the Lord appeared to him in a dream and said,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“Joseph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son of David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3291"/>
            <a:ext cx="9144000" cy="697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not be afraid to take Mary your wife into your home.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For it is through the Holy Spirit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50" dirty="0">
                <a:solidFill>
                  <a:srgbClr val="FFFFFF"/>
                </a:solidFill>
                <a:latin typeface="Arial" charset="0"/>
                <a:cs typeface="Arial" charset="0"/>
              </a:rPr>
              <a:t>that this child has been conceived </a:t>
            </a:r>
            <a:r>
              <a:rPr lang="en-US" sz="39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her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will bear a son and you are to name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Jesus,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will save his people from their sins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3291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All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this took place to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fulfill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what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Lord had said through the prophet: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Behold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the virgin shall conceive and bear a son,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they shall name him Emmanuel,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which means "God is with us."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When Joseph awoke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6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3291"/>
            <a:ext cx="91440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did as the angel of the Lord had commanded him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took his wife into his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home.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73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422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4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tháng ngày trông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đợi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lễ mọn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thành tâm ăn năn thống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ơi Chúa ơi giúp con đổi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thay.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Hướng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trông về ngày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bánh rượu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dòng lệ thao thức vơi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đầy.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ơi Chúa ơi con mong Ngài từng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giây.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 Dâng Trông Đợi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63967"/>
            <a:ext cx="9144000" cy="653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thành con kính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vật cậy trông mến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đợi ơn giáng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Trời cứu chuộc tội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thành con kính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vật cậy trông mến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đợi ơn giáng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Trời xuống ở cùng con.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 Dâng Trông Đợi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92406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trời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đổ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xuống sương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mai.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ơi mau hãy mưa Vị Cứu Tinh. 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Các tầng trời nói lên hiển vinh Chúa. Không trung cao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kỳ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công tay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474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4000"/>
              </a:lnSpc>
              <a:defRPr/>
            </a:pPr>
            <a:r>
              <a:rPr lang="en-US" sz="3600" dirty="0">
                <a:solidFill>
                  <a:srgbClr val="FFFFFF"/>
                </a:solidFill>
                <a:latin typeface="Arial" charset="0"/>
                <a:cs typeface="Arial" charset="0"/>
              </a:rPr>
              <a:t>2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Dám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trông Ngài thương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tâm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tư nô nức bồn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chồn,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ngọn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đèn khuya không quên thắp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ơi Chúa ơi con sẵn sàng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trót niềm thủy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đây canh thức chờ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mong,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trọn vẹn của lễ tâm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4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ơi Chúa ơi xin ban ngày hồng ân.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 Dâng Trông Đợi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1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63967"/>
            <a:ext cx="9144000" cy="6532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thành con kính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vật cậy trông mến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đợi ơn giáng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Trời cứu chuộc tội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thành con kính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vật cậy trông mến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đợi ơn giáng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Trời xuống ở cùng con.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 Dâng Trông Đợi</a:t>
            </a: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600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mây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cùng mưa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cao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đổ nguồn thánh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Những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năm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giây ngóng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Gieo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mưa đi mây mây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khấn xin.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48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đời.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xót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con người.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Đấng Cứu Tinh Ngài hãy giáng sinh.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ơn an bình ngàn dân tôn kính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3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55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Đừng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trì hoãn nữa xin đến cứu độ.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Mỏi mòn trông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đôi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mắt hoen lệ mờ.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Chúa, Chúa ơi! Tình con thiết tha.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Vững tin nơi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năm chẳng phai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8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đau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rã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rời chân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Lần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đêm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ngày bừng sáng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Chúa ơi! Tội con ngất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Cha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yêu một lần thứ tha.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7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48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đời.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xót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con người.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Đấng Cứu Tinh Ngài hãy giáng sinh.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ơn an bình ngàn dân tôn kính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55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Đừng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trì hoãn nữa xin đến cứu độ.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Mỏi mòn trông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đôi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mắt hoen lệ mờ.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Chúa, Chúa ơi! Tình con thiết tha.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Vững tin nơi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năm chẳng phai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3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292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Niềm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tin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sám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câu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kinh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khấn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cùng Chúa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Thắp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sáng lên bình minh chói ngời. Cho say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mê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đi về đời thánh ân.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0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3674" y="675617"/>
            <a:ext cx="9144000" cy="628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ơi, xin đừng chấp tội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Này đây Si-on lạnh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vắng,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thánh điêu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tàn.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Giê-ru-sa-lem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hoang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xưa cha ông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họp ngợi khen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đây thành tiêu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sơ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48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đời.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Lạy Trời thương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xót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cho con người.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Đấng Cứu Tinh Ngài hãy giáng sinh.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Xuống ơn an bình ngàn dân tôn kính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0584"/>
            <a:ext cx="9144000" cy="655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Đừng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trì hoãn nữa xin đến cứu độ.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Mỏi mòn trông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đôi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mắt hoen lệ mờ.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Chúa, Chúa ơi! Tình con thiết tha.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Vững tin nơi </a:t>
            </a: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endParaRPr lang="en-US" sz="41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1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100" dirty="0">
                <a:solidFill>
                  <a:srgbClr val="FFFFFF"/>
                </a:solidFill>
                <a:latin typeface="Arial" charset="0"/>
                <a:cs typeface="Arial" charset="0"/>
              </a:rPr>
              <a:t>năm chẳng phai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997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Mây Ơi Mưa </a:t>
            </a:r>
            <a:r>
              <a:rPr lang="vi-VN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6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vi-VN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endParaRPr lang="en-U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40080"/>
            <a:ext cx="9144000" cy="649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ơi đời con dõi bước theo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con quyết noi gương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dạy con hai tiếng xin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vâng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ơi đường đi trăm ngàn nguy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hiểm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nguy dâng tràn đây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Mẹ dạy con hai tiếng xin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vâng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00584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8138" y="457200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5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vâng,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dạy con hai tiếng xin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vâng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hôm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qua hôm nay và ngày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mai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155000"/>
              </a:lnSpc>
              <a:defRPr/>
            </a:pP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in vâng,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dạy con hai tiếng xin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vâng,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hôm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nay tương lai và suốt đời.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8138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vi-VN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endParaRPr lang="en-U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00584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92406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trời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đổ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xuống sương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mai.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ơi mau hãy mưa Vị Cứu Tinh. 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Các tầng trời nói lên hiển vinh Chúa. Không trung cao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kỳ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công tay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3674" y="675617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ơi, xin đừng xét phạt thế gian. Ðoàn con ăn năn tự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hối,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thương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tha muôn oan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Mau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mau ban Ngôi Cứu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tâm hồn khao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khát,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đêm hằng van xin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530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92406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trời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đổ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xuống sương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mai.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Mây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ơi mau hãy mưa Vị Cứu Tinh. 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Các tầng trời nói lên hiển vinh Chúa. Không trung cao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chiếu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kỳ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công tay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3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3674" y="675617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ơi, xin Người nhớ lời hứa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mau ban ơn giải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thoát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thế mong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chờ.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gian điêu linh hoang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sơ,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luôn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trông mong ơn Cứu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bình và công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cây ngàn mong mưa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6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8094</TotalTime>
  <Words>2264</Words>
  <Application>Microsoft Office PowerPoint</Application>
  <PresentationFormat>On-screen Show (4:3)</PresentationFormat>
  <Paragraphs>359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55</vt:i4>
      </vt:variant>
    </vt:vector>
  </HeadingPairs>
  <TitlesOfParts>
    <vt:vector size="67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1936</cp:revision>
  <dcterms:created xsi:type="dcterms:W3CDTF">2010-03-31T06:10:49Z</dcterms:created>
  <dcterms:modified xsi:type="dcterms:W3CDTF">2019-12-19T07:54:15Z</dcterms:modified>
</cp:coreProperties>
</file>