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71"/>
  </p:notesMasterIdLst>
  <p:sldIdLst>
    <p:sldId id="1777" r:id="rId9"/>
    <p:sldId id="1745" r:id="rId10"/>
    <p:sldId id="1746" r:id="rId11"/>
    <p:sldId id="1606" r:id="rId12"/>
    <p:sldId id="1607" r:id="rId13"/>
    <p:sldId id="1835" r:id="rId14"/>
    <p:sldId id="1836" r:id="rId15"/>
    <p:sldId id="1330" r:id="rId16"/>
    <p:sldId id="1186" r:id="rId17"/>
    <p:sldId id="1839" r:id="rId18"/>
    <p:sldId id="1840" r:id="rId19"/>
    <p:sldId id="1837" r:id="rId20"/>
    <p:sldId id="1838" r:id="rId21"/>
    <p:sldId id="1841" r:id="rId22"/>
    <p:sldId id="1842" r:id="rId23"/>
    <p:sldId id="1843" r:id="rId24"/>
    <p:sldId id="1844" r:id="rId25"/>
    <p:sldId id="1845" r:id="rId26"/>
    <p:sldId id="1846" r:id="rId27"/>
    <p:sldId id="1847" r:id="rId28"/>
    <p:sldId id="670" r:id="rId29"/>
    <p:sldId id="1848" r:id="rId30"/>
    <p:sldId id="1849" r:id="rId31"/>
    <p:sldId id="1850" r:id="rId32"/>
    <p:sldId id="1851" r:id="rId33"/>
    <p:sldId id="602" r:id="rId34"/>
    <p:sldId id="1852" r:id="rId35"/>
    <p:sldId id="1853" r:id="rId36"/>
    <p:sldId id="1854" r:id="rId37"/>
    <p:sldId id="1855" r:id="rId38"/>
    <p:sldId id="1856" r:id="rId39"/>
    <p:sldId id="1857" r:id="rId40"/>
    <p:sldId id="1177" r:id="rId41"/>
    <p:sldId id="1220" r:id="rId42"/>
    <p:sldId id="1221" r:id="rId43"/>
    <p:sldId id="1222" r:id="rId44"/>
    <p:sldId id="1223" r:id="rId45"/>
    <p:sldId id="1224" r:id="rId46"/>
    <p:sldId id="1225" r:id="rId47"/>
    <p:sldId id="1219" r:id="rId48"/>
    <p:sldId id="1622" r:id="rId49"/>
    <p:sldId id="1621" r:id="rId50"/>
    <p:sldId id="1858" r:id="rId51"/>
    <p:sldId id="1860" r:id="rId52"/>
    <p:sldId id="1861" r:id="rId53"/>
    <p:sldId id="1859" r:id="rId54"/>
    <p:sldId id="1176" r:id="rId55"/>
    <p:sldId id="1768" r:id="rId56"/>
    <p:sldId id="1825" r:id="rId57"/>
    <p:sldId id="1862" r:id="rId58"/>
    <p:sldId id="1863" r:id="rId59"/>
    <p:sldId id="1864" r:id="rId60"/>
    <p:sldId id="1865" r:id="rId61"/>
    <p:sldId id="1866" r:id="rId62"/>
    <p:sldId id="1867" r:id="rId63"/>
    <p:sldId id="1868" r:id="rId64"/>
    <p:sldId id="1869" r:id="rId65"/>
    <p:sldId id="1829" r:id="rId66"/>
    <p:sldId id="1723" r:id="rId67"/>
    <p:sldId id="1833" r:id="rId68"/>
    <p:sldId id="1834" r:id="rId69"/>
    <p:sldId id="1174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" Type="http://schemas.openxmlformats.org/officeDocument/2006/relationships/slideMaster" Target="slideMasters/slideMaster7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5105400"/>
            <a:ext cx="9144000" cy="1884285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3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8000"/>
              </a:lnSpc>
              <a:tabLst>
                <a:tab pos="6969125" algn="l"/>
              </a:tabLst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together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they shout for joy,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for they see directly, before their eyes,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LORD restoring Zion.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Break out together in song,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O ruins of Jerusalem!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For the LORD comforts his people,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he redeems Jerusalem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3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8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LORD has bared his holy arm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in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sight of all the nations;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all the ends of the earth will behold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salvation of our God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8000"/>
              </a:lnSpc>
              <a:defRPr/>
            </a:pP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8000"/>
              </a:lnSpc>
              <a:defRPr/>
            </a:pPr>
            <a:endParaRPr lang="en-US" sz="39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8000"/>
              </a:lnSpc>
              <a:defRPr/>
            </a:pP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Lời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46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nơi bờ cõi địa cầu,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nhìn thấy ơn cứu độ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chúng ta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04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tán dương Chúa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một bài ca mới.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Vì Người làm nên bao việc kỳ diệu.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Tay hữu của Người đã tạo chiến thắng,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 với cánh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tay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thiện của Người.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46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nơi bờ cõi địa cầu,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nhìn thấy ơn cứu độ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chúng ta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công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bố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hồng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ân cứu rỗi.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Tỏ cùng ngàn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đức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 minh Người.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Trung tín, từ bi, Chúa hằng nhớ mãi.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mắt xót thương dân Ngài, Israel.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46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nơi bờ cõi địa cầu,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nhìn thấy ơn cứu độ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chúng ta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dân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nước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đều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xem thấy,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đều được thấy ơn cứu độ của Người.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 nước địa cầu hãy cùng hát xướng,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 hát xướng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lên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reo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mừng Chúa ta.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46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nơi bờ cõi địa cầu,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nhìn thấy ơn cứu độ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chúng ta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tán dương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đàn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khen Chúa,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bằng điệu khúc vui với cây đàn cầm,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với tiếng tù và, tiếng kèn, tiếng hát.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trước Thánh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nhan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tụng Vua trời.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26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46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nơi bờ cõi địa cầu,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nhìn thấy ơn cứu độ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chúng ta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25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47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thư </a:t>
            </a: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gửi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tín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hữu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Do-</a:t>
            </a: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thái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Thuở xưa, nhiều lần và dưới nhiều hình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thức,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phán dạy cha ông chúng ta qua các tiên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ngày sau hết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phán dạy chúng ta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mà Ngài đã đặt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57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vị thừa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kế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vạn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vật,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cũng do bởi Người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Ngài đã tác thành vũ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trụ.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vốn là phản ảnh sự vinh quang và là hình tượng bản thể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đó nâng giữ vạn vật bằng lời 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năng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mình,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quét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sạch tội lỗi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và ngự bên hữu 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4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Đấng Oai Nghiêm trên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cõi trời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thẳm.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cao trọng hơn các thiên thần bao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nhiêu,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cũng vượt trên các thiên thần bấy nhiêu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Phải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vì có bao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đã phán bảo với một vị nào trong các thiên thần rằng: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là thái tử của Cha, hôm nay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9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315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đã hạ sinh Con"?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 Chúa lại phán: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sẽ là Cha Người, và Người sẽ là Con Ta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”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khi ban Con Một mình cho thế gian, Chúa lại phán rằng: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Tất cả các thiên thần Chúa hãy thờ lạy Người!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”</a:t>
            </a:r>
          </a:p>
          <a:p>
            <a:pPr marL="0" indent="0">
              <a:lnSpc>
                <a:spcPct val="135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Lời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918" y="335056"/>
            <a:ext cx="9144000" cy="6742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6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Ngày thánh đã bừng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rọi chúng ta, muôn dân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mà thờ lạy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hôm nay, ánh huy hoàng rực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rỡ,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xuống khắp cõi trần.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6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John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In the beginning was the Word,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 Word was with God,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 Word was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was in the beginning with God.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All things came to be through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without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nothing came to be.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What came to be through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was life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this life was the light of the human race;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light shines in the darkness,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 darkness has not overcome it.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 man named John was sent from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came for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testimony,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testify to the light,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so that all might believe through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Him.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1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was not the light,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but came to testify to the light.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true light, which enlightens everyone, was coming into the world.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was in the world,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 world came to be through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but the world did not know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came to what was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own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4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his own people did not accept him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But to those who did accept him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gave power to become children of God,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to those who believe in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name,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who were born not by natural generation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nor by human choice nor by a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man's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5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71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bình,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decision  but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of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 Word became flesh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made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dwelling among 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we saw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glory,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glory as of the Father's only Son,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full of grace and truth.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John testified to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cried out, saying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was he of whom I said,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‘The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one who is coming after me ranks ahead of me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because he existed before me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.’”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From his fullness we have all received,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grace in place of grace,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because while the law was given through Moses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3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grace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truth came through Jesus Christ.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 one has ever seen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only Son, God, who is at the Father's side,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has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revealed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Lời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5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510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Hôm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nay toàn dân Chúa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mừng chiến thắng khải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Hân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hoan trông về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Bê-lem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muôn lòng thành. 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nay con biết dâng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biết dâng gì Chúa Hài Nhi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đôi bàn tay nhỏ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bé,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đời con một chút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 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thế nhân.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63967"/>
            <a:ext cx="9144000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xuống thế cho đời vui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nở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người rộn ràng bao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đến ban bình an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thắm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ân tình trời thật chứa chan tuyệt vời.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su sinh xuống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chốn cơ bần đêm trời hồng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Buồn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vui hôm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dâng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tương lai còn bao điều khó khăn. Tiến dâng lên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đơn sơ ngập tràn bao ý thơ.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63967"/>
            <a:ext cx="9144000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xuống thế cho đời vui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nở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người rộn ràng bao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đến ban bình an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thắm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ân tình trời thật chứa chan tuyệt vời.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nhiêu ân thánh tuyệt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đời đêm trời mùa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đông.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sao lung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cho trần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đê mê về dâng ngập trái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tim.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Khát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khao đi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để lòng nghe vấn vương.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5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63967"/>
            <a:ext cx="9144000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xuống thế cho đời vui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nở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người rộn ràng bao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đến ban bình an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thắm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ân tình trời thật chứa chan tuyệt vời.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5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thanh nghe tiếng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hung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nhau đàn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thoát hỷ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Trên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cung vang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cõi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ngân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nga hòa câu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kính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chúc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hiển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vang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62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Gloria in excelsis Deo </a:t>
            </a: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!</a:t>
            </a:r>
            <a:endParaRPr lang="en-US" sz="50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Gloria </a:t>
            </a: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in excelsis Deo.</a:t>
            </a:r>
            <a:endParaRPr lang="en-US" sz="50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699" y="276611"/>
            <a:ext cx="9144000" cy="679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ta đã giáng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vũ trụ vua Thiên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đình.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gian hãy mau đến tôn thờ. Nhân gian hãy mau đến tôn thờ. Nay Đấng muôn dân đang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sinh làm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Đem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tin vui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nơi lều tranh nên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ng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cứu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dân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nhân gian cảm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nhau hòa âm những khúc ái ân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62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Gloria in excelsis Deo </a:t>
            </a: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!</a:t>
            </a:r>
            <a:endParaRPr lang="en-US" sz="50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Gloria </a:t>
            </a: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in excelsis Deo.</a:t>
            </a:r>
            <a:endParaRPr lang="en-US" sz="50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Nương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thân trên rơm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rác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hang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lừa,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thân Hài Nhi giá rét khổ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thay.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Vua ta quản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xuất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cõi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sơn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hà,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au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vui cùng nhau kính bái Ngôi Hai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62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Gloria in excelsis Deo </a:t>
            </a: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!</a:t>
            </a:r>
            <a:endParaRPr lang="en-US" sz="50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Gloria </a:t>
            </a: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in excelsis Deo.</a:t>
            </a:r>
            <a:endParaRPr lang="en-US" sz="50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tay ra để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tỏ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nhiêu tình thương đối với thế gian. Sao ta chưa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iế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 đến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tâm hồn ta tiếng hát hỷ hoan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62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Gloria in excelsis Deo </a:t>
            </a: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!</a:t>
            </a:r>
            <a:endParaRPr lang="en-US" sz="50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Gloria </a:t>
            </a: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in excelsis Deo.</a:t>
            </a:r>
            <a:endParaRPr lang="en-US" sz="50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theo gương sốt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sắng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từ đây mến Chúa chẳng khuây. Đem ca ngâm trìu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thông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phần,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khống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khen ngàn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xuống xưa nay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62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Gloria in excelsis Deo </a:t>
            </a: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!</a:t>
            </a:r>
            <a:endParaRPr lang="en-US" sz="50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Gloria </a:t>
            </a:r>
            <a:r>
              <a:rPr lang="vi-VN" sz="5000" dirty="0">
                <a:solidFill>
                  <a:srgbClr val="FFFF00"/>
                </a:solidFill>
                <a:latin typeface="Arial" charset="0"/>
                <a:cs typeface="Arial" charset="0"/>
              </a:rPr>
              <a:t>in excelsis Deo.</a:t>
            </a:r>
            <a:endParaRPr lang="en-US" sz="50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9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Đêm đông lạnh lẽo Chúa sinh ra đời, Chúa sinh ra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nằm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trong hang đá nơi máng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lừa.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Belem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sáng tỏa lan tưng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trên không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hát thiên thần vang lừng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8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510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Ngôi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Hai kìa đã xuống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nhường sinh chốn hang lừa. Con xin dâng niềm ủi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thiết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tha dịu dàng. 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00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hát réo rắt tiếng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xướng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 dư âm vang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thiên toà giáng sinh vì ta. Người hỡi hãy tiến bước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xem nơi hang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belem,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giáng sinh khó khăn thấp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hèn.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Nửa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đêm mừng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28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giáng sinh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chốn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đem ơn phúc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dân lầm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hang Belem thiên thần xướng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vinh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nhân an hòa.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38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699" y="276611"/>
            <a:ext cx="9144000" cy="679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ta đã giáng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vũ trụ vua Thiên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đình.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gian hãy mau đến tôn thờ. Nhân gian hãy mau đến tôn thờ. Nay Đấng muôn dân đang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sinh làm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48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 Prophet Isaiah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How beautiful upon the mountains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are the feet of him who brings glad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tidings, announcing peace,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bearing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good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news, announcing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salvation, and saying to Zion,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“Your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God is King!"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Hark!  Your sentinels raise a cry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8230</TotalTime>
  <Words>2468</Words>
  <Application>Microsoft Office PowerPoint</Application>
  <PresentationFormat>On-screen Show (4:3)</PresentationFormat>
  <Paragraphs>374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62</vt:i4>
      </vt:variant>
    </vt:vector>
  </HeadingPairs>
  <TitlesOfParts>
    <vt:vector size="73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1983</cp:revision>
  <dcterms:created xsi:type="dcterms:W3CDTF">2010-03-31T06:10:49Z</dcterms:created>
  <dcterms:modified xsi:type="dcterms:W3CDTF">2019-12-19T11:42:04Z</dcterms:modified>
</cp:coreProperties>
</file>