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</p:sldMasterIdLst>
  <p:notesMasterIdLst>
    <p:notesMasterId r:id="rId73"/>
  </p:notesMasterIdLst>
  <p:sldIdLst>
    <p:sldId id="1777" r:id="rId9"/>
    <p:sldId id="1870" r:id="rId10"/>
    <p:sldId id="1871" r:id="rId11"/>
    <p:sldId id="1607" r:id="rId12"/>
    <p:sldId id="1606" r:id="rId13"/>
    <p:sldId id="1883" r:id="rId14"/>
    <p:sldId id="1884" r:id="rId15"/>
    <p:sldId id="1885" r:id="rId16"/>
    <p:sldId id="1886" r:id="rId17"/>
    <p:sldId id="1330" r:id="rId18"/>
    <p:sldId id="1186" r:id="rId19"/>
    <p:sldId id="1872" r:id="rId20"/>
    <p:sldId id="1873" r:id="rId21"/>
    <p:sldId id="1837" r:id="rId22"/>
    <p:sldId id="1838" r:id="rId23"/>
    <p:sldId id="1889" r:id="rId24"/>
    <p:sldId id="1888" r:id="rId25"/>
    <p:sldId id="1890" r:id="rId26"/>
    <p:sldId id="1891" r:id="rId27"/>
    <p:sldId id="1892" r:id="rId28"/>
    <p:sldId id="670" r:id="rId29"/>
    <p:sldId id="1874" r:id="rId30"/>
    <p:sldId id="1875" r:id="rId31"/>
    <p:sldId id="1876" r:id="rId32"/>
    <p:sldId id="1877" r:id="rId33"/>
    <p:sldId id="1878" r:id="rId34"/>
    <p:sldId id="1851" r:id="rId35"/>
    <p:sldId id="602" r:id="rId36"/>
    <p:sldId id="1879" r:id="rId37"/>
    <p:sldId id="1880" r:id="rId38"/>
    <p:sldId id="1881" r:id="rId39"/>
    <p:sldId id="1882" r:id="rId40"/>
    <p:sldId id="1177" r:id="rId41"/>
    <p:sldId id="1220" r:id="rId42"/>
    <p:sldId id="1221" r:id="rId43"/>
    <p:sldId id="1222" r:id="rId44"/>
    <p:sldId id="1223" r:id="rId45"/>
    <p:sldId id="1224" r:id="rId46"/>
    <p:sldId id="1225" r:id="rId47"/>
    <p:sldId id="1219" r:id="rId48"/>
    <p:sldId id="1622" r:id="rId49"/>
    <p:sldId id="1621" r:id="rId50"/>
    <p:sldId id="1893" r:id="rId51"/>
    <p:sldId id="1894" r:id="rId52"/>
    <p:sldId id="1895" r:id="rId53"/>
    <p:sldId id="1896" r:id="rId54"/>
    <p:sldId id="1176" r:id="rId55"/>
    <p:sldId id="1768" r:id="rId56"/>
    <p:sldId id="1825" r:id="rId57"/>
    <p:sldId id="1897" r:id="rId58"/>
    <p:sldId id="1899" r:id="rId59"/>
    <p:sldId id="1900" r:id="rId60"/>
    <p:sldId id="1898" r:id="rId61"/>
    <p:sldId id="1901" r:id="rId62"/>
    <p:sldId id="1903" r:id="rId63"/>
    <p:sldId id="1904" r:id="rId64"/>
    <p:sldId id="1902" r:id="rId65"/>
    <p:sldId id="1905" r:id="rId66"/>
    <p:sldId id="1906" r:id="rId67"/>
    <p:sldId id="1829" r:id="rId68"/>
    <p:sldId id="1723" r:id="rId69"/>
    <p:sldId id="1833" r:id="rId70"/>
    <p:sldId id="1834" r:id="rId71"/>
    <p:sldId id="1174" r:id="rId7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6353" autoAdjust="0"/>
  </p:normalViewPr>
  <p:slideViewPr>
    <p:cSldViewPr>
      <p:cViewPr varScale="1">
        <p:scale>
          <a:sx n="116" d="100"/>
          <a:sy n="116" d="100"/>
        </p:scale>
        <p:origin x="13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76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slide" Target="slides/slide58.xml"/><Relationship Id="rId7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61" Type="http://schemas.openxmlformats.org/officeDocument/2006/relationships/slide" Target="slides/slide53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77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66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297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1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34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94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60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682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0267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531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002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970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348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0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663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04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949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98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118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74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654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7655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5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105400"/>
            <a:ext cx="9144000" cy="1884285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Gia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9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48000"/>
              </a:lnSpc>
              <a:defRPr/>
            </a:pP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Book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of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Sirach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God sets a father in honor over his children;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a mother's authority he confirms over her sons.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Whoever honors his father atones for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sins, and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preserves himself from them.</a:t>
            </a:r>
          </a:p>
          <a:p>
            <a:pPr marL="0" indent="0">
              <a:lnSpc>
                <a:spcPct val="148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When he prays, he is heard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;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stores up riches who reveres his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mother. Whoever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honors his father is gladdened by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children,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and, when he prays, is heard.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Whoever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reveres his father will live a long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life; he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who obeys his father brings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comfort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to his mother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My son, take care of your father when</a:t>
            </a:r>
          </a:p>
        </p:txBody>
      </p:sp>
    </p:spTree>
    <p:extLst>
      <p:ext uri="{BB962C8B-B14F-4D97-AF65-F5344CB8AC3E}">
        <p14:creationId xmlns:p14="http://schemas.microsoft.com/office/powerpoint/2010/main" val="23556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is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old; grieve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him not as long as he lives.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Even if his mind fail, be considerate of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him; revile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him not all the days of his life;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kindness to a father will not be forgotten,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firmly planted against the debt of your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sins, a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house raised in justice to you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54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82880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466" y="762000"/>
            <a:ext cx="9125712" cy="5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thay cho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endParaRPr lang="en-US" sz="5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biết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kính sợ Chúa Trời.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thay cho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endParaRPr lang="en-US" sz="5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hằng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tuân giữ lề luật Chúa thôi</a:t>
            </a:r>
            <a:r>
              <a:rPr lang="en-US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5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47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57200"/>
            <a:ext cx="9125712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0000"/>
              </a:lnSpc>
              <a:defRPr/>
            </a:pPr>
            <a:r>
              <a:rPr lang="en-US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Hạnh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biết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bao</a:t>
            </a:r>
            <a:endParaRPr lang="en-US" sz="375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cho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 kính sợ Thiên Chúa.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Và hằng bước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đi</a:t>
            </a:r>
            <a:endParaRPr lang="en-US" sz="375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đường lối của Ngài.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 sẽ vui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hưởng</a:t>
            </a:r>
            <a:endParaRPr lang="en-US" sz="375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khó của đôi tay ngươi.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 thật diễm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</a:t>
            </a:r>
            <a:endParaRPr lang="en-US" sz="375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và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sẽ gặp may lành.</a:t>
            </a:r>
            <a:endParaRPr lang="vi-VN" sz="37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4482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127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82880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466" y="762000"/>
            <a:ext cx="9125712" cy="5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thay cho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endParaRPr lang="en-US" sz="5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biết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kính sợ Chúa Trời.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thay cho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endParaRPr lang="en-US" sz="5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hằng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tuân giữ lề luật Chúa thôi</a:t>
            </a:r>
            <a:r>
              <a:rPr lang="en-US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5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05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57200"/>
            <a:ext cx="9125712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0000"/>
              </a:lnSpc>
              <a:defRPr/>
            </a:pPr>
            <a:r>
              <a:rPr lang="en-US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Hiền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thê của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</a:t>
            </a:r>
            <a:r>
              <a:rPr lang="en-US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như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cành nho đầy hoa trái.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Ngọt ngào biết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bao</a:t>
            </a:r>
            <a:endParaRPr lang="en-US" sz="375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trong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nội thất nhà ngươi.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Và con cái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</a:t>
            </a:r>
            <a:r>
              <a:rPr lang="en-US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như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những trái thơm ô liu,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mơn mởn, tươi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tố</a:t>
            </a:r>
            <a:r>
              <a:rPr lang="en-US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</a:t>
            </a:r>
            <a:endParaRPr lang="en-US" sz="37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ngồi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kín mâm bàn ngươi.</a:t>
            </a:r>
            <a:endParaRPr lang="vi-VN" sz="37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4482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127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82880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466" y="762000"/>
            <a:ext cx="9125712" cy="5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thay cho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endParaRPr lang="en-US" sz="5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biết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kính sợ Chúa Trời.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thay cho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endParaRPr lang="en-US" sz="5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hằng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tuân giữ lề luật Chúa thôi</a:t>
            </a:r>
            <a:r>
              <a:rPr lang="en-US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5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57200"/>
            <a:ext cx="9125712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0000"/>
              </a:lnSpc>
              <a:defRPr/>
            </a:pPr>
            <a:r>
              <a:rPr lang="en-US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Ngàn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muôn phúc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lộc</a:t>
            </a:r>
            <a:endParaRPr lang="en-US" sz="375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cho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 biết thờ kính Chúa.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Từ núi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Sion,</a:t>
            </a:r>
            <a:endParaRPr lang="en-US" sz="375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ban phúc cho ngươi.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Nguyện xin cho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</a:t>
            </a:r>
            <a:endParaRPr lang="en-US" sz="375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nhìn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thấy thánh đô Gia Liêm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an bình, sung </a:t>
            </a: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túc,</a:t>
            </a:r>
            <a:endParaRPr lang="en-US" sz="375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trong </a:t>
            </a:r>
            <a:r>
              <a:rPr lang="vi-VN" sz="37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suốc cả đời ngươi.</a:t>
            </a:r>
            <a:endParaRPr lang="vi-VN" sz="37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4482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127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7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" y="722531"/>
            <a:ext cx="8973312" cy="578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Lạy Tổng lãnh thiên thần Mi-ca-e,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là vị Nguyên soái cơ binh trên trời,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phù hộ chúng con trong cuộc chiến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chống sự dữ và cạm bẫy ác thần.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dùng quyền phép Chúa trị Xatan</a:t>
            </a:r>
            <a:r>
              <a:rPr 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en-US" sz="4200" i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20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82880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466" y="762000"/>
            <a:ext cx="9125712" cy="5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thay cho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endParaRPr lang="en-US" sz="5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biết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kính sợ Chúa Trời.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Phúc thay cho </a:t>
            </a: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endParaRPr lang="en-US" sz="5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hằng </a:t>
            </a:r>
            <a:r>
              <a:rPr lang="vi-VN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tuân giữ lề luật Chúa thôi</a:t>
            </a:r>
            <a:r>
              <a:rPr lang="en-US" sz="5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5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4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49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24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Bài</a:t>
            </a:r>
            <a:r>
              <a:rPr 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</a:t>
            </a:r>
            <a:r>
              <a:rPr lang="vi-VN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rích </a:t>
            </a:r>
            <a:r>
              <a:rPr lang="vi-VN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 Thánh Phaolô Tông đồ gửi tín hữu Côlôxê.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Anh em thân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những người được chọn của Thiên Chúa, những người thánh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thiện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được yêu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em hãy mặc lấy những tâm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bi, nhân hậu, khiêm cung, ôn hoà, nhẫn nại, chịu đựng lẫn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nhau,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hãy tha thứ cho nhau nếu người này có chuyện phải oán trách người kia. Như Chúa đã tha thứ cho anh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em,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em cũng hãy tha thứ cho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nhau.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trên hết mọi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sự,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em hãy có đức yêu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đó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là dây ràng buộc điều toàn thiện. Nguyện cho bình an của Chúa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làm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chủ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trong lòng anh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em,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sự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bình an mà anh em đã được kêu gọi tới để làm nên một thân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thể.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em hãy cảm tạ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cho lời Chúa Kitô cư ngụ dồi dào trong anh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em.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Với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tất cả sự khôn ngoan, anh em hãy học hỏi và nhủ bảo lẫn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nhau.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dùng những bài thánh vịnh, thánh thi và thánh ca của Thần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khí,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với lòng tri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ân,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hát mừng Thiên Chúa trong lòng anh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em.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tất cả những gì anh em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làm,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lời nói cũng như trong hành động, tất cả mọi chuyện, anh em hãy làm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danh Chúa Giêsu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mà tạ ơn Thiên Chúa Cha.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Hỡi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các bà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vợ,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phục tùng chồng trong Chúa cho phải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phép.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Hỡi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những người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chồng,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yêu thương vợ mình, đừng đay nghiến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nó.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65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38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Hỡi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những người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vâng lời cha </a:t>
            </a:r>
            <a:r>
              <a:rPr lang="vi-VN" sz="3850" dirty="0">
                <a:solidFill>
                  <a:srgbClr val="FFFFFF"/>
                </a:solidFill>
                <a:latin typeface="Arial" charset="0"/>
                <a:cs typeface="Arial" charset="0"/>
              </a:rPr>
              <a:t>mẹ trong mọi sự, vì đó là đẹp lòng </a:t>
            </a:r>
            <a:r>
              <a:rPr lang="vi-VN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Hỡi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những người cha, đừng nổi cơn phẫn nộ với con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cái,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kẻo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chúng nên nhát đảm sợ sệt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7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43600" y="73152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Tung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Hô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Tin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Mừng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918" y="335056"/>
            <a:ext cx="9144000" cy="6742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6000"/>
              </a:lnSpc>
              <a:defRPr/>
            </a:pP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Ước gì lòng anh em được phấn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khởi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được Đức Kitô ban tặng bình an,</a:t>
            </a: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và ước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 Người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hằng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sinh hoa kết quả</a:t>
            </a: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dồi dào trong anh em.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endParaRPr lang="en-US" sz="4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7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66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Matthew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When the magi had departed, behold,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the angel of the Lord appeared to Joseph in a dream and said,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“Rise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, take the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Child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His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mother, flee to Egypt,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stay there until I tell you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Herod is going to search for the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hild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destroy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."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Joseph rose and took the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Child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His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mother by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night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departed for Egypt.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He stayed there until the death of Herod,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that what the Lord had said through the prophet might be fulfilled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5448" y="722531"/>
            <a:ext cx="8970264" cy="57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cùng thuộc hạ đang rảo quanh thế giới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tìm mọi cách làm hại các linh hồn,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và giam chúng trong hoả ngục đời đời</a:t>
            </a:r>
            <a:r>
              <a:rPr lang="vi-VN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vi-VN" sz="4300" b="1" dirty="0">
                <a:solidFill>
                  <a:srgbClr val="FF9900"/>
                </a:solidFill>
                <a:latin typeface="Arial" charset="0"/>
                <a:cs typeface="Arial" charset="0"/>
              </a:rPr>
              <a:t>Amen.</a:t>
            </a:r>
            <a:endParaRPr lang="en-US" sz="4300" b="1" i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Out </a:t>
            </a:r>
            <a:r>
              <a:rPr lang="en-US" sz="4000" i="1" dirty="0">
                <a:solidFill>
                  <a:srgbClr val="FFFFFF"/>
                </a:solidFill>
                <a:latin typeface="Arial" charset="0"/>
                <a:cs typeface="Arial" charset="0"/>
              </a:rPr>
              <a:t>of Egypt I called my son</a:t>
            </a:r>
            <a:r>
              <a:rPr lang="en-US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i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When Herod had died, behold,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the angel of the Lord appeared in a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dream to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Joseph in Egypt and said,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“Rise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, take the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Child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His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mother and go to the land of Israel,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for those who sought the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Child's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life are dead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8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He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rose, took the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Child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His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mother,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went to the land of Israel.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But when he heard that </a:t>
            </a:r>
            <a:r>
              <a:rPr lang="en-US" sz="4000" dirty="0" err="1">
                <a:solidFill>
                  <a:srgbClr val="FFFFFF"/>
                </a:solidFill>
                <a:latin typeface="Arial" charset="0"/>
                <a:cs typeface="Arial" charset="0"/>
              </a:rPr>
              <a:t>Archelaus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was ruling over Judea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in place of his father Herod,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he was afraid to go back there.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because he had been warned in a dream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he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departed for the region of Galilee.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He went and dwelt in a town called Nazareth,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so that what had been spoken through the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prophets might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be fulfilled,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i="1" dirty="0">
                <a:solidFill>
                  <a:srgbClr val="FFFFFF"/>
                </a:solidFill>
                <a:latin typeface="Arial" charset="0"/>
                <a:cs typeface="Arial" charset="0"/>
              </a:rPr>
              <a:t>He shall be called a Nazorean</a:t>
            </a:r>
            <a:r>
              <a:rPr lang="en-US" sz="40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endParaRPr lang="en-US" sz="4000" i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"/>
            <a:ext cx="9144000" cy="712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Nicea</a:t>
            </a:r>
            <a:endParaRPr lang="en-US" sz="2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toàn năng,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Ðấng tạo thành trời đất,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vật hữu hình và vô hình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Chúa Giêsu Kitô,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Thiên Chúa,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bởi Ðức Chúa Cha từ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muôn đời.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là Thiên Chúa bởi Thiên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sáng bởi Ánh sáng,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thật bởi Thiên Chúa thật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sinh ra mà không phải được tạo thành,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bản thể với Ðức Chúa 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Người mà muôn vật được tạo thành.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loài người chúng ta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để cứu độ chúng ta,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từ trời xuống thế.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Bởi phép Ðức Chúa Thánh Thần,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nhập thể trong lòng Trinh Nữ Maria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đã làm người.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đóng đinh vào thập giá vì chúng ta,</a:t>
            </a:r>
          </a:p>
        </p:txBody>
      </p:sp>
    </p:spTree>
    <p:extLst>
      <p:ext uri="{BB962C8B-B14F-4D97-AF65-F5344CB8AC3E}">
        <p14:creationId xmlns:p14="http://schemas.microsoft.com/office/powerpoint/2010/main" val="882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thời quan Phongxiô Philatô;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khổ hình và mai táng,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thứ ba Người sống lại như lời Thánh Kinh.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lên 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bên hữu Ðức Chúa Cha,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Người sẽ lại đến trong vinh quang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phán xét kẻ sống và kẻ chết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 Người sẽ không bao giờ cùng.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kính Ðức Chúa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Thiên 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là Ðấng ban sự sống,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bởi Ðức Chúa Cha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Ðức Chúa Con mà ra.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được phụng thờ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tôn vinh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với Ðức Chúa 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Ðức Chúa 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dùng các tiên tri mà phán dạy.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Hội thánh duy nhất,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thiện,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 giáo và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tuyên xưng có một Phép Rửa để tha tội.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trông đợi kẻ chết sống lại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sự sống đời sau.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vi-VN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4000"/>
              </a:lnSpc>
              <a:defRPr/>
            </a:pPr>
            <a:r>
              <a:rPr lang="vi-VN" sz="43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43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99806"/>
            <a:ext cx="9144000" cy="608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6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Trời hân hoan đất tưng bừng vui ca. Này giờ Con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Ðấng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Cứu Tinh đã sinh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ra.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non cao tới khơi nguồn bao la. Người hoan chúc đón tin vui thái hòa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562037"/>
            <a:ext cx="9144000" cy="62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Lễ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vật Giáng sinh năm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Chúa biết bao tâm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là lúc trên nương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xanh,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là trái nho thơm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ngon.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Ngài đời con vất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vả,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Ngài tình yêu đơn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sơ,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bên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máng cỏ con tôn thờ.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119" y="731792"/>
            <a:ext cx="9144000" cy="510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xin dâng lên tâm tình cảm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 yêu con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sinh xuống trong cõi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cứu độ muôn người.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562037"/>
            <a:ext cx="9144000" cy="62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Lễ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vật Giáng sinh hôm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Chúa biết bao tâm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Rộn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ràng khắp trên dương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ngọt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ngào tiếng ca ngân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vang.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Ngài buồn vui sướng khổ, dâng Ngài đời con gian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nắng đổ khi mưa về.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58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119" y="731792"/>
            <a:ext cx="9144000" cy="510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xin dâng lên tâm tình cảm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 yêu con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sinh xuống trong cõi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cứu độ muôn người.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562037"/>
            <a:ext cx="9144000" cy="62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Lễ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vật Giáng sinh đêm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Chúa biết bao tâm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Bạn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bè khắp nơi phương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giờ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này cùng đang ngân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câu ca tụng ngợi khen muôn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thuở,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Ngài Việt Nam thân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yêu,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xứ sở dâng gia đình.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88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119" y="731792"/>
            <a:ext cx="9144000" cy="510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xin dâng lên tâm tình cảm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 yêu con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sinh xuống trong cõi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cứu độ muôn người.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65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858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Hội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nhạc thiên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quốc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đắm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say nghiêm quỳ,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Dứt cung đàn hát 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ặng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nghe cõi thế trần.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Giọng Mẹ êm ái du dương trong ngần.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Ru bên nôi thánh Hài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Nhi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303984"/>
            <a:ext cx="9144000" cy="675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Thiên cung thần phẩm vui mừng đắm saỵ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Dứt cung nhạc thấy im lặng chín tầng.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Khi nghe kề bên nôi hèn Chúa đâỵ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Tiếng Đức Mẹ cất lên nhẹ hát mừng.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Vừa nghe kề sát nôi hèn,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tiếng Mẹ nhẹ hát êm đềm.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Vừa nghe kề sát nôi hèn,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êm ái giọng Mẹ ru hát.</a:t>
            </a:r>
            <a:endParaRPr lang="en-US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12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426" y="625525"/>
            <a:ext cx="9144000" cy="62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Thời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gian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nhân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trần luôn ngóng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trông.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giao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vẫn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âm vang trong muôn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lòng.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xin sương trời tỏa khắp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Và mây mưa Ðấng Cứu Tinh cho đời. 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9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858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Quỳ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kề bên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nhi cơ hàn,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Thánh nhan rực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rỡ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tựa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vì sao sáng ngời,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Mẹ nhẹ lên tiếng thanh bai vô hồi,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Bên tai Giê su Mẹ than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303984"/>
            <a:ext cx="9144000" cy="675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Thiên cung thần phẩm vui mừng đắm saỵ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Dứt cung nhạc thấy im lặng chín tầng.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Khi nghe kề bên nôi hèn Chúa đâỵ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Tiếng Đức Mẹ cất lên nhẹ hát mừng.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Vừa nghe kề sát nôi hèn,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tiếng Mẹ nhẹ hát êm đềm.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Vừa nghe kề sát nôi hèn,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êm ái giọng Mẹ ru hát.</a:t>
            </a:r>
            <a:endParaRPr lang="en-US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2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858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lặng chiêm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ngắm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ngủ bên lòng,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Mắt chẳng còn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ngó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khi con mỉm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cườ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i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Dầu vậy hơi thở con như lửa nồng,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Yêu đương nung đốt Mẹ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i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1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303984"/>
            <a:ext cx="9144000" cy="675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Thiên cung thần phẩm vui mừng đắm saỵ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Dứt cung nhạc thấy im lặng chín tầng.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Khi nghe kề bên nôi hèn Chúa đâỵ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Tiếng Đức Mẹ cất lên nhẹ hát mừng.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Vừa nghe kề sát nôi hèn,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tiếng Mẹ nhẹ hát êm đềm.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Vừa nghe kề sát nôi hèn,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êm ái giọng Mẹ ru hát.</a:t>
            </a:r>
            <a:endParaRPr lang="en-US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7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858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4.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Dịu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ngọt khôn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ví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chứa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chan tâm hồn,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Lúc ẵm bồng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tha thiết áp lòng.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Kìa Mẹ yêu Chúa ai hiểu cho cùng ?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Trên con Thiên chúa Mẹ hôn.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7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303984"/>
            <a:ext cx="9144000" cy="675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Thiên cung thần phẩm vui mừng đắm saỵ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Dứt cung nhạc thấy im lặng chín tầng.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Khi nghe kề bên nôi hèn Chúa đâỵ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Tiếng Đức Mẹ cất lên nhẹ hát mừng.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Vừa nghe kề sát nôi hèn,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tiếng Mẹ nhẹ hát êm đềm.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Vừa nghe kề sát nôi hèn,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êm ái giọng Mẹ ru hát.</a:t>
            </a:r>
            <a:endParaRPr lang="en-US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54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858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Sự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lạ chiêm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ngắm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thiên đàng.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Tôi vẫn hờ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hững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dạ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không chút mến Người.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Còn Mẹ bên Chúa như lửa sáng ngời.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Yêu đương Thiên Chúa tình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thương.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2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303984"/>
            <a:ext cx="9144000" cy="675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Thiên cung thần phẩm vui mừng đắm saỵ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Dứt cung nhạc thấy im lặng chín tầng.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Khi nghe kề bên nôi hèn Chúa đâỵ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Tiếng Đức Mẹ cất lên nhẹ hát mừng.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Vừa nghe kề sát nôi hèn,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tiếng Mẹ nhẹ hát êm đềm.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Vừa nghe kề sát nôi hèn,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êm ái giọng Mẹ ru hát.</a:t>
            </a:r>
            <a:endParaRPr lang="en-US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858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6.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Mẹ bên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xin sấp mình.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Tôi chỉ còn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khát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theo Chúa suốt đời.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Toại nguyện là lúc mến yêu hết tình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Giêsu êm ái lòng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tôi.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2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303984"/>
            <a:ext cx="9144000" cy="675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Thiên cung thần phẩm vui mừng đắm saỵ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Dứt cung nhạc thấy im lặng chín tầng.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Khi nghe kề bên nôi hèn Chúa đâỵ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Tiếng Đức Mẹ cất lên nhẹ hát mừng.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Vừa nghe kề sát nôi hèn,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tiếng Mẹ nhẹ hát êm đềm.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Vừa nghe kề sát nôi hèn,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600" dirty="0">
                <a:solidFill>
                  <a:schemeClr val="bg1"/>
                </a:solidFill>
                <a:latin typeface="Arial" charset="0"/>
                <a:cs typeface="Arial" charset="0"/>
              </a:rPr>
              <a:t>êm ái giọng Mẹ ru hát.</a:t>
            </a:r>
            <a:endParaRPr lang="en-US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20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99806"/>
            <a:ext cx="9144000" cy="608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6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Trời hân hoan đất tưng bừng vui ca. Này giờ Con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Ðấng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Cứu Tinh đã sinh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ra.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non cao tới khơi nguồn bao la. Người hoan chúc đón tin vui thái hòa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5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99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20021"/>
            <a:ext cx="9144000" cy="639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39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Hát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9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khen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9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mừng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Chúa sinh ra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ra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nằm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trong hang đá nơi máng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lừa.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Belem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sáng tỏa lan tưng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bừng,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nghe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trên không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tiếng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hát thiên thần vang lừng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Hang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Bêlem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8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20021"/>
            <a:ext cx="9144000" cy="639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Đàn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hát réo rắt tiếng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hát,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xướng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ca dư âm vang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Chúa thiên toà giáng sinh vì ta. Người hỡi hãy tiến bước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tới,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xem nơi hang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belem,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Chúa giáng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khăn thấp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hèn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Hang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Bêlem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8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20021"/>
            <a:ext cx="9144000" cy="639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Nửa đêm mừng 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giáng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chốn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gian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đem ơn phúc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xuống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dân lầm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than.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hang Belem thiên thần xướng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Chúa vinh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danh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nhân an hòa.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Hang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Bêlem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38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426" y="625525"/>
            <a:ext cx="9144000" cy="62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Hài Nhi sinh hạ cho chúng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Trẻ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ân ban cho gian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vui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muôn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trong khắp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hôm nay Chúa viếng thăm dân Người. 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0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99806"/>
            <a:ext cx="9144000" cy="608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6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Trời hân hoan đất tưng bừng vui ca. Này giờ Con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Ðấng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Cứu Tinh đã sinh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ra.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non cao tới khơi nguồn bao la. Người hoan chúc đón tin vui thái hòa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34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426" y="625525"/>
            <a:ext cx="9144000" cy="7255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đêm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đông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bừng lên 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không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lắng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tiếng ca muôn 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Ngôi hai, Vua bình an giáng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Nguồn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ân thiêng Chúa ban cho nhân trần. 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2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8316</TotalTime>
  <Words>2894</Words>
  <Application>Microsoft Office PowerPoint</Application>
  <PresentationFormat>On-screen Show (4:3)</PresentationFormat>
  <Paragraphs>422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64</vt:i4>
      </vt:variant>
    </vt:vector>
  </HeadingPairs>
  <TitlesOfParts>
    <vt:vector size="75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8_Default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2023</cp:revision>
  <dcterms:created xsi:type="dcterms:W3CDTF">2010-03-31T06:10:49Z</dcterms:created>
  <dcterms:modified xsi:type="dcterms:W3CDTF">2019-12-28T21:39:23Z</dcterms:modified>
</cp:coreProperties>
</file>