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</p:sldMasterIdLst>
  <p:notesMasterIdLst>
    <p:notesMasterId r:id="rId71"/>
  </p:notesMasterIdLst>
  <p:sldIdLst>
    <p:sldId id="1777" r:id="rId9"/>
    <p:sldId id="1745" r:id="rId10"/>
    <p:sldId id="1746" r:id="rId11"/>
    <p:sldId id="1606" r:id="rId12"/>
    <p:sldId id="1607" r:id="rId13"/>
    <p:sldId id="1796" r:id="rId14"/>
    <p:sldId id="1798" r:id="rId15"/>
    <p:sldId id="1799" r:id="rId16"/>
    <p:sldId id="1800" r:id="rId17"/>
    <p:sldId id="1330" r:id="rId18"/>
    <p:sldId id="1186" r:id="rId19"/>
    <p:sldId id="1801" r:id="rId20"/>
    <p:sldId id="1802" r:id="rId21"/>
    <p:sldId id="1803" r:id="rId22"/>
    <p:sldId id="1470" r:id="rId23"/>
    <p:sldId id="1805" r:id="rId24"/>
    <p:sldId id="1804" r:id="rId25"/>
    <p:sldId id="670" r:id="rId26"/>
    <p:sldId id="1806" r:id="rId27"/>
    <p:sldId id="1807" r:id="rId28"/>
    <p:sldId id="1809" r:id="rId29"/>
    <p:sldId id="1808" r:id="rId30"/>
    <p:sldId id="1810" r:id="rId31"/>
    <p:sldId id="1811" r:id="rId32"/>
    <p:sldId id="1812" r:id="rId33"/>
    <p:sldId id="1813" r:id="rId34"/>
    <p:sldId id="1814" r:id="rId35"/>
    <p:sldId id="602" r:id="rId36"/>
    <p:sldId id="1815" r:id="rId37"/>
    <p:sldId id="1816" r:id="rId38"/>
    <p:sldId id="1817" r:id="rId39"/>
    <p:sldId id="1818" r:id="rId40"/>
    <p:sldId id="1819" r:id="rId41"/>
    <p:sldId id="1177" r:id="rId42"/>
    <p:sldId id="1220" r:id="rId43"/>
    <p:sldId id="1221" r:id="rId44"/>
    <p:sldId id="1222" r:id="rId45"/>
    <p:sldId id="1223" r:id="rId46"/>
    <p:sldId id="1224" r:id="rId47"/>
    <p:sldId id="1225" r:id="rId48"/>
    <p:sldId id="1219" r:id="rId49"/>
    <p:sldId id="1622" r:id="rId50"/>
    <p:sldId id="1820" r:id="rId51"/>
    <p:sldId id="1621" r:id="rId52"/>
    <p:sldId id="1821" r:id="rId53"/>
    <p:sldId id="1824" r:id="rId54"/>
    <p:sldId id="1823" r:id="rId55"/>
    <p:sldId id="1176" r:id="rId56"/>
    <p:sldId id="1768" r:id="rId57"/>
    <p:sldId id="1825" r:id="rId58"/>
    <p:sldId id="1826" r:id="rId59"/>
    <p:sldId id="1827" r:id="rId60"/>
    <p:sldId id="1175" r:id="rId61"/>
    <p:sldId id="1828" r:id="rId62"/>
    <p:sldId id="1830" r:id="rId63"/>
    <p:sldId id="1831" r:id="rId64"/>
    <p:sldId id="1832" r:id="rId65"/>
    <p:sldId id="1829" r:id="rId66"/>
    <p:sldId id="1723" r:id="rId67"/>
    <p:sldId id="1833" r:id="rId68"/>
    <p:sldId id="1834" r:id="rId69"/>
    <p:sldId id="1174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FF3300"/>
    <a:srgbClr val="FF5050"/>
    <a:srgbClr val="990099"/>
    <a:srgbClr val="CC00CC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86353" autoAdjust="0"/>
  </p:normalViewPr>
  <p:slideViewPr>
    <p:cSldViewPr>
      <p:cViewPr varScale="1">
        <p:scale>
          <a:sx n="86" d="100"/>
          <a:sy n="86" d="100"/>
        </p:scale>
        <p:origin x="117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4CB75-6526-4142-A771-B26B468A370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3E924-8FC9-4187-A9F9-032291BDF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9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3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7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79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1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4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46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26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8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84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05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96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01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82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59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31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78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36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07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62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2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67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20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11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00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49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87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80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2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18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34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74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87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93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50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45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8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022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76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9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693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96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64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67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22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533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564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646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386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206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1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24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18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59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428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699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716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17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447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86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297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434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334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94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560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68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26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53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002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970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34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0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000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663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504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949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198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118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474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654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765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6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8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4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4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9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0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5105400"/>
            <a:ext cx="9144000" cy="1884285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 24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4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91440"/>
            <a:ext cx="9144000" cy="69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48000"/>
              </a:lnSpc>
              <a:defRPr/>
            </a:pPr>
            <a:r>
              <a:rPr 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reading from the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second </a:t>
            </a:r>
            <a:r>
              <a:rPr 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Book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of </a:t>
            </a:r>
            <a:r>
              <a:rPr 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Prophet Isaiah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The people who walked in darkness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have seen a great light;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upon those who dwelt in the land of 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gloom a </a:t>
            </a: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light has shone.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You have brought them abundant joy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and great 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rejoicing, as </a:t>
            </a: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they rejoice before you as at the harvest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</a:t>
            </a:r>
            <a:endParaRPr lang="en-US" sz="39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-109728"/>
            <a:ext cx="9144000" cy="719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as people make merry when dividing spoils.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For the yoke that burdened them,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 pole on their shoulder,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and the rod of their taskmaster you have smashed, as on the day of </a:t>
            </a:r>
            <a:r>
              <a:rPr lang="en-US" sz="39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Midian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For every boot that tramped in battle,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every cloak rolled in blood,</a:t>
            </a:r>
            <a:endParaRPr lang="en-US" sz="39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-109728"/>
            <a:ext cx="9144000" cy="1430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will be burned as fuel for flames.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For a child is born to us, a son is given us; upon his shoulder dominion rests.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They name him Wonder-Counselor, God-Hero,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Father-Forever, Prince of Peace.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His dominion is vast and forever peaceful,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from David's throne, and over his kingdom,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which he confirms and sustains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by judgment and justice,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both now and forever.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 zeal of the LORD of hosts will do this!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9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9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39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-109728"/>
            <a:ext cx="9144000" cy="719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from David's throne, and over his kingdom, which he confirms and sustains by judgment and justice,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both now and forever.</a:t>
            </a:r>
          </a:p>
          <a:p>
            <a:pPr marL="0" indent="0">
              <a:lnSpc>
                <a:spcPct val="148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 zeal of the LORD of hosts will do this!</a:t>
            </a:r>
          </a:p>
          <a:p>
            <a:pPr marL="0" indent="0">
              <a:lnSpc>
                <a:spcPct val="148000"/>
              </a:lnSpc>
              <a:defRPr/>
            </a:pPr>
            <a:endParaRPr lang="en-US" sz="39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8000"/>
              </a:lnSpc>
              <a:defRPr/>
            </a:pPr>
            <a:r>
              <a:rPr lang="en-US" sz="39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9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9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39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57200"/>
            <a:ext cx="9125712" cy="657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35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1.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Ðêm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 vô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cùng,</a:t>
            </a:r>
            <a:endParaRPr lang="en-US" sz="39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giây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phút tưng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bừng</a:t>
            </a:r>
            <a:endParaRPr lang="en-US" sz="39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Ðất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với trời se chữ Ðồng </a:t>
            </a:r>
            <a:endParaRPr lang="en-US" sz="39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Ðêm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nay Chúa </a:t>
            </a:r>
            <a:r>
              <a: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on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thần thánh tôn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thờ</a:t>
            </a:r>
            <a:r>
              <a: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Canh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khuya giáng sinh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trong</a:t>
            </a:r>
            <a:endParaRPr lang="en-US" sz="39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chốn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hang lừa </a:t>
            </a:r>
            <a:endParaRPr lang="en-US" sz="39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Ơn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châu báu không bờ bến 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Biết tìm kiếm của chi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đền.</a:t>
            </a:r>
            <a:endParaRPr lang="vi-VN" sz="39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5832475" algn="l"/>
              </a:tabLst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57200"/>
            <a:ext cx="9125712" cy="657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35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Ôi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Chúa thiên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đàng,</a:t>
            </a:r>
            <a:endParaRPr lang="en-US" sz="39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cam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nếm cơ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hàn</a:t>
            </a:r>
            <a:r>
              <a: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Nhấp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chén phiền vương phong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trần</a:t>
            </a:r>
            <a:r>
              <a: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Than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ôi Chúa thương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người</a:t>
            </a:r>
            <a:endParaRPr lang="en-US" sz="39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đến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quên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mình</a:t>
            </a:r>
            <a:r>
              <a: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Bơ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vơ chốn quên nhà lúc sinh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thành</a:t>
            </a:r>
            <a:r>
              <a: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Ai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đang sống trong lạc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thú</a:t>
            </a:r>
            <a:r>
              <a: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hớ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rằng Chúa đang đền bù.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5832475" algn="l"/>
              </a:tabLst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57200"/>
            <a:ext cx="9125712" cy="639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3.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Tinh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tú trên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trời,</a:t>
            </a:r>
            <a:endParaRPr lang="en-US" sz="39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sông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núi trên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đời</a:t>
            </a:r>
            <a:r>
              <a: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Với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 thần mau kết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lời</a:t>
            </a:r>
            <a:r>
              <a: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Cao </a:t>
            </a:r>
            <a:r>
              <a: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ao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hóa công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đã</a:t>
            </a:r>
            <a:r>
              <a:rPr lang="en-US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khéo </a:t>
            </a: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 bài 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Sai con hiến thân để cứu nhân loại 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Hang chiên máng rêu tạm trú 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Bốn bề tuyết sương mịt mù.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5832475" algn="l"/>
              </a:tabLst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47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en-US" sz="2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Bài</a:t>
            </a: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t</a:t>
            </a:r>
            <a:r>
              <a:rPr lang="vi-VN" sz="24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rích thư </a:t>
            </a:r>
            <a:r>
              <a:rPr lang="vi-VN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của </a:t>
            </a:r>
            <a:r>
              <a:rPr lang="vi-VN" sz="24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 </a:t>
            </a:r>
            <a:r>
              <a:rPr lang="en-US" sz="2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Phaolô</a:t>
            </a: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Tông</a:t>
            </a: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đồ</a:t>
            </a: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gửi</a:t>
            </a: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cho</a:t>
            </a: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Titô</a:t>
            </a:r>
            <a:r>
              <a:rPr lang="vi-VN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endParaRPr lang="en-US" sz="24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Ân sủng của Thiên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Đấng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Cứu Độ chúng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ta,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đã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xuất hiện cho mọi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dạy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chúng ta từ bỏ gian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tà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những dục vọng trần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tục,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để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sống tiết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độ,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công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minh và đạo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đức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ở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đời này, </a:t>
            </a:r>
            <a:endParaRPr lang="en-US" sz="36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57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khi trông đợi niềm hy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vọng</a:t>
            </a:r>
            <a:r>
              <a:rPr lang="en-US" sz="3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hạnh phúc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cuộc xuất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hiện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sự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vinh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quang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của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Đức Giêsu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Kitô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Thiên Chúa cao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cả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Đấng Cứu Độ chúng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ta.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đã hiến thân cho chúng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ta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để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cứu chuộc chúng ta khỏi mọi điều gian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ác,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109728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err="1">
                <a:solidFill>
                  <a:srgbClr val="FF9900"/>
                </a:solidFill>
                <a:latin typeface="Arial" charset="0"/>
                <a:cs typeface="Arial" charset="0"/>
              </a:rPr>
              <a:t>Kinh</a:t>
            </a:r>
            <a:r>
              <a:rPr lang="en-US" sz="2600" b="1" dirty="0">
                <a:solidFill>
                  <a:srgbClr val="FF9900"/>
                </a:solidFill>
                <a:latin typeface="Arial" charset="0"/>
                <a:cs typeface="Arial" charset="0"/>
              </a:rPr>
              <a:t> Cầu Bình </a:t>
            </a:r>
            <a:r>
              <a:rPr lang="en-US" sz="26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An</a:t>
            </a:r>
            <a:endParaRPr lang="en-US" sz="2600" b="1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40080"/>
            <a:ext cx="9125712" cy="631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0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Lạy Thiên Chúa ngàn trùng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chí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thánh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Cha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đã ban bình an bởi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trời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qua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Tại Fatima,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Trinh nữ Maria đã hiện ra,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k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êu gọi cầu nguyện cho thế giới hòa bình.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5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 cho bình an lan tràn giữa các dân</a:t>
            </a:r>
            <a:r>
              <a:rPr lang="en-US" sz="385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5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tộc</a:t>
            </a:r>
            <a:r>
              <a:rPr lang="en-US" sz="385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3850" i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53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luyện sạch chúng ta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thành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một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dân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tộc</a:t>
            </a:r>
            <a:r>
              <a:rPr lang="en-US" sz="3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xứng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đáng của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một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dân tộc nhiệt tâm làm việc thiện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6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36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57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85000"/>
              </a:lnSpc>
              <a:defRPr/>
            </a:pP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Chúa đã giáng </a:t>
            </a: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trần!</a:t>
            </a:r>
            <a:r>
              <a:rPr lang="en-US" sz="46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Al-le-lu-ia!</a:t>
            </a:r>
            <a:endParaRPr lang="en-US" sz="46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8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Đến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mặc xác </a:t>
            </a: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phàm.</a:t>
            </a:r>
            <a:r>
              <a:rPr lang="en-US" sz="46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600" dirty="0">
                <a:solidFill>
                  <a:srgbClr val="FFFF00"/>
                </a:solidFill>
                <a:latin typeface="Arial" charset="0"/>
                <a:cs typeface="Arial" charset="0"/>
              </a:rPr>
              <a:t>Al-le-lu-ia!</a:t>
            </a:r>
            <a:endParaRPr lang="en-US" sz="4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8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đã sinh ra. </a:t>
            </a:r>
            <a:r>
              <a:rPr lang="vi-VN" sz="4600" dirty="0">
                <a:solidFill>
                  <a:srgbClr val="FFFF00"/>
                </a:solidFill>
                <a:latin typeface="Arial" charset="0"/>
                <a:cs typeface="Arial" charset="0"/>
              </a:rPr>
              <a:t>Al-le-lu-ia!</a:t>
            </a:r>
            <a:endParaRPr lang="en-US" sz="4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8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đã sinh ra. </a:t>
            </a:r>
            <a:r>
              <a:rPr lang="vi-VN" sz="4600" dirty="0">
                <a:solidFill>
                  <a:srgbClr val="FFFF00"/>
                </a:solidFill>
                <a:latin typeface="Arial" charset="0"/>
                <a:cs typeface="Arial" charset="0"/>
              </a:rPr>
              <a:t>Al-le-lu-ia!</a:t>
            </a:r>
            <a:endParaRPr lang="en-US" sz="4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 Đã Sinh Ra </a:t>
            </a:r>
            <a:r>
              <a:rPr lang="vi-VN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4206" y="592195"/>
            <a:ext cx="9125712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75000"/>
              </a:lnSpc>
              <a:defRPr/>
            </a:pP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1. </a:t>
            </a: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Từ </a:t>
            </a:r>
            <a:r>
              <a:rPr lang="vi-VN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ngàn xưa Thiên </a:t>
            </a: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Chúa</a:t>
            </a:r>
            <a:endParaRPr lang="en-US" sz="4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đã </a:t>
            </a:r>
            <a:r>
              <a:rPr lang="vi-VN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hứa </a:t>
            </a: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rằng:</a:t>
            </a:r>
            <a:endParaRPr lang="en-US" sz="4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Một </a:t>
            </a:r>
            <a:r>
              <a:rPr lang="vi-VN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ngày kia xuống thăm nhân trần. </a:t>
            </a: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Thì ngày nay Thiên Chúa đã giữ </a:t>
            </a: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lời,</a:t>
            </a:r>
            <a:endParaRPr lang="en-US" sz="4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lời </a:t>
            </a:r>
            <a:r>
              <a:rPr lang="vi-VN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Người ngày xưa đã hứa.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 Đã Sinh Ra </a:t>
            </a:r>
            <a:r>
              <a:rPr lang="vi-VN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57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85000"/>
              </a:lnSpc>
              <a:defRPr/>
            </a:pP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Chúa đã giáng </a:t>
            </a: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trần!</a:t>
            </a:r>
            <a:r>
              <a:rPr lang="en-US" sz="46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Al-le-lu-ia!</a:t>
            </a:r>
            <a:endParaRPr lang="en-US" sz="46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8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Đến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mặc xác </a:t>
            </a: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phàm.</a:t>
            </a:r>
            <a:r>
              <a:rPr lang="en-US" sz="46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600" dirty="0">
                <a:solidFill>
                  <a:srgbClr val="FFFF00"/>
                </a:solidFill>
                <a:latin typeface="Arial" charset="0"/>
                <a:cs typeface="Arial" charset="0"/>
              </a:rPr>
              <a:t>Al-le-lu-ia!</a:t>
            </a:r>
            <a:endParaRPr lang="en-US" sz="4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8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đã sinh ra. </a:t>
            </a:r>
            <a:r>
              <a:rPr lang="vi-VN" sz="4600" dirty="0">
                <a:solidFill>
                  <a:srgbClr val="FFFF00"/>
                </a:solidFill>
                <a:latin typeface="Arial" charset="0"/>
                <a:cs typeface="Arial" charset="0"/>
              </a:rPr>
              <a:t>Al-le-lu-ia!</a:t>
            </a:r>
            <a:endParaRPr lang="en-US" sz="4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8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đã sinh ra. </a:t>
            </a:r>
            <a:r>
              <a:rPr lang="vi-VN" sz="4600" dirty="0">
                <a:solidFill>
                  <a:srgbClr val="FFFF00"/>
                </a:solidFill>
                <a:latin typeface="Arial" charset="0"/>
                <a:cs typeface="Arial" charset="0"/>
              </a:rPr>
              <a:t>Al-le-lu-ia!</a:t>
            </a:r>
            <a:endParaRPr lang="en-US" sz="4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 Đã Sinh Ra </a:t>
            </a:r>
            <a:r>
              <a:rPr lang="vi-VN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4206" y="592195"/>
            <a:ext cx="9125712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75000"/>
              </a:lnSpc>
              <a:defRPr/>
            </a:pP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 T</a:t>
            </a: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ừ </a:t>
            </a:r>
            <a:r>
              <a:rPr lang="vi-VN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trời cao Con </a:t>
            </a: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Chúa</a:t>
            </a:r>
            <a:endParaRPr lang="en-US" sz="4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đã </a:t>
            </a:r>
            <a:r>
              <a:rPr lang="vi-VN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giáng </a:t>
            </a: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trần.</a:t>
            </a:r>
            <a:endParaRPr lang="en-US" sz="4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Một </a:t>
            </a:r>
            <a:r>
              <a:rPr lang="vi-VN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Hài Nhi đã sinh ra đời. </a:t>
            </a: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Vì tình thương Thiên Chúa đã thí Ngài, Ngài là nguồn ơn cứu thoát.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 Đã Sinh Ra </a:t>
            </a:r>
            <a:r>
              <a:rPr lang="vi-VN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57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85000"/>
              </a:lnSpc>
              <a:defRPr/>
            </a:pP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Chúa đã giáng </a:t>
            </a: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trần!</a:t>
            </a:r>
            <a:r>
              <a:rPr lang="en-US" sz="46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Al-le-lu-ia!</a:t>
            </a:r>
            <a:endParaRPr lang="en-US" sz="46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8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Đến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mặc xác </a:t>
            </a: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phàm.</a:t>
            </a:r>
            <a:r>
              <a:rPr lang="en-US" sz="46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600" dirty="0">
                <a:solidFill>
                  <a:srgbClr val="FFFF00"/>
                </a:solidFill>
                <a:latin typeface="Arial" charset="0"/>
                <a:cs typeface="Arial" charset="0"/>
              </a:rPr>
              <a:t>Al-le-lu-ia!</a:t>
            </a:r>
            <a:endParaRPr lang="en-US" sz="4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8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đã sinh ra. </a:t>
            </a:r>
            <a:r>
              <a:rPr lang="vi-VN" sz="4600" dirty="0">
                <a:solidFill>
                  <a:srgbClr val="FFFF00"/>
                </a:solidFill>
                <a:latin typeface="Arial" charset="0"/>
                <a:cs typeface="Arial" charset="0"/>
              </a:rPr>
              <a:t>Al-le-lu-ia!</a:t>
            </a:r>
            <a:endParaRPr lang="en-US" sz="4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8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đã sinh ra. </a:t>
            </a:r>
            <a:r>
              <a:rPr lang="vi-VN" sz="4600" dirty="0">
                <a:solidFill>
                  <a:srgbClr val="FFFF00"/>
                </a:solidFill>
                <a:latin typeface="Arial" charset="0"/>
                <a:cs typeface="Arial" charset="0"/>
              </a:rPr>
              <a:t>Al-le-lu-ia!</a:t>
            </a:r>
            <a:endParaRPr lang="en-US" sz="4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 Đã Sinh Ra </a:t>
            </a:r>
            <a:r>
              <a:rPr lang="vi-VN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4206" y="592195"/>
            <a:ext cx="9125712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75000"/>
              </a:lnSpc>
              <a:defRPr/>
            </a:pP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3. </a:t>
            </a: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Từ </a:t>
            </a:r>
            <a:r>
              <a:rPr lang="vi-VN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ngàn xưa Thiên </a:t>
            </a: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Chúa</a:t>
            </a:r>
            <a:endParaRPr lang="en-US" sz="4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đã </a:t>
            </a:r>
            <a:r>
              <a:rPr lang="vi-VN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khấn </a:t>
            </a: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dùng.</a:t>
            </a:r>
            <a:endParaRPr lang="en-US" sz="4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Lời </a:t>
            </a:r>
            <a:r>
              <a:rPr lang="vi-VN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phàm nhân để loan Tin Mừng. </a:t>
            </a: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Thì ngày nay Thiên Chúa tỏ ý Người, nhờ lời Người Con chí ái.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 Đã Sinh Ra </a:t>
            </a:r>
            <a:r>
              <a:rPr lang="vi-VN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57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85000"/>
              </a:lnSpc>
              <a:defRPr/>
            </a:pP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Chúa đã giáng </a:t>
            </a: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trần!</a:t>
            </a:r>
            <a:r>
              <a:rPr lang="en-US" sz="46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Al-le-lu-ia!</a:t>
            </a:r>
            <a:endParaRPr lang="en-US" sz="46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8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Đến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mặc xác </a:t>
            </a: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phàm.</a:t>
            </a:r>
            <a:r>
              <a:rPr lang="en-US" sz="46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600" dirty="0">
                <a:solidFill>
                  <a:srgbClr val="FFFF00"/>
                </a:solidFill>
                <a:latin typeface="Arial" charset="0"/>
                <a:cs typeface="Arial" charset="0"/>
              </a:rPr>
              <a:t>Al-le-lu-ia!</a:t>
            </a:r>
            <a:endParaRPr lang="en-US" sz="4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8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đã sinh ra. </a:t>
            </a:r>
            <a:r>
              <a:rPr lang="vi-VN" sz="4600" dirty="0">
                <a:solidFill>
                  <a:srgbClr val="FFFF00"/>
                </a:solidFill>
                <a:latin typeface="Arial" charset="0"/>
                <a:cs typeface="Arial" charset="0"/>
              </a:rPr>
              <a:t>Al-le-lu-ia!</a:t>
            </a:r>
            <a:endParaRPr lang="en-US" sz="4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8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đã sinh ra. </a:t>
            </a:r>
            <a:r>
              <a:rPr lang="vi-VN" sz="4600" dirty="0">
                <a:solidFill>
                  <a:srgbClr val="FFFF00"/>
                </a:solidFill>
                <a:latin typeface="Arial" charset="0"/>
                <a:cs typeface="Arial" charset="0"/>
              </a:rPr>
              <a:t>Al-le-lu-ia!</a:t>
            </a:r>
            <a:endParaRPr lang="en-US" sz="4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 Đã Sinh Ra </a:t>
            </a:r>
            <a:r>
              <a:rPr lang="vi-VN" sz="2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82880"/>
            <a:ext cx="9144000" cy="666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25000"/>
              </a:lnSpc>
              <a:defRPr/>
            </a:pPr>
            <a:r>
              <a:rPr lang="en-US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reading from the Holy Gospel according to Luke</a:t>
            </a:r>
            <a:endParaRPr lang="en-US" sz="28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In those days a decree went out from Caesar Augustus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that the whole world should be enrolled.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This was the first enrollment, 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when </a:t>
            </a:r>
            <a:r>
              <a:rPr lang="en-US" sz="4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Quirinius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 was governor of Syria.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So all went to be 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enrolled,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each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to his own town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91440"/>
            <a:ext cx="9144000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And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Joseph too went up from Galilee from the town of Nazareth 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to Judea, to the city of 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David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that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is called Bethlehem, 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because he was of the house and family of David, 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to be enrolled with Mary, his betrothed, who was with child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64592"/>
            <a:ext cx="9144000" cy="671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các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nhà lãnh đạo biết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tìm</a:t>
            </a:r>
            <a:r>
              <a:rPr lang="en-US" sz="3900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đường dẫn đến công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ý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mỗi người chúng con được bình an trong cõi lòng,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à qua lời bầu cử của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Nữ vương Hòa bình,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chúng con xây dựng thế giới giàu tình huynh đệ hơn.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Nhờ Đức Kitô, Chúa chúng con.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b="1" dirty="0" smtClean="0">
                <a:solidFill>
                  <a:srgbClr val="FF9933"/>
                </a:solidFill>
                <a:latin typeface="Arial" charset="0"/>
                <a:cs typeface="Arial" charset="0"/>
              </a:rPr>
              <a:t>Amen</a:t>
            </a:r>
            <a:endParaRPr lang="en-US" sz="3900" b="1" dirty="0">
              <a:solidFill>
                <a:srgbClr val="FF993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91440"/>
            <a:ext cx="9144000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While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they were there,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the time came for her to have her child, 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and she gave birth to her firstborn son.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She wrapped him in swaddling clothes and laid him in a manger, 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because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there was no room for them in the 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inn. Now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there were shepherds in 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that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region living in the fields and keeping </a:t>
            </a:r>
            <a:endParaRPr lang="en-US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91440"/>
            <a:ext cx="9144000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night watch over their flock.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The angel of the Lord appeared to them 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and the glory of the Lord shone around them, 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and they were struck with great fear.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The angel said to them,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“Do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not be afraid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;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for behold, I proclaim to you good news of great 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joy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that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will be for all the people.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For today in the city of David 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a savior has been born for you who is Christ and Lord.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And this will be a sign for you: 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you will find an infant wrapped 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swaddling clothes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and lying in a manger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.”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And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suddenly there was a multitude of the heavenly host with the angel,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praising God and saying: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“Glory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to God in the highest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and on earth peace to those on whom his favor rests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.”</a:t>
            </a:r>
          </a:p>
          <a:p>
            <a:pPr marL="0" indent="0">
              <a:lnSpc>
                <a:spcPct val="140000"/>
              </a:lnSpc>
              <a:defRPr/>
            </a:pP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40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4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73152"/>
            <a:ext cx="9144000" cy="712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20000"/>
              </a:lnSpc>
              <a:defRPr/>
            </a:pPr>
            <a:r>
              <a:rPr lang="en-US" sz="2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Kinh</a:t>
            </a:r>
            <a:r>
              <a:rPr lang="en-US" sz="26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Tin Kính </a:t>
            </a:r>
            <a:r>
              <a:rPr lang="en-US" sz="2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Công</a:t>
            </a:r>
            <a:r>
              <a:rPr lang="en-US" sz="2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Đồng</a:t>
            </a:r>
            <a:r>
              <a:rPr lang="en-US" sz="2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Nicea</a:t>
            </a:r>
            <a:endParaRPr lang="en-US" sz="26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Tôi tin kính một Thiên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Cha toàn năng,</a:t>
            </a: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Ðấng tạo thành trời đất,</a:t>
            </a: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muôn vật hữu hình và vô hình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Tôi tin kính một Chúa Giêsu Kitô,</a:t>
            </a: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Con Một Thiên Chúa,</a:t>
            </a: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sinh bởi Ðức Chúa Cha từ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trước muôn đời.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7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là Thiên Chúa bởi Thiên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Ánh sáng bởi Ánh sáng,</a:t>
            </a: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Thiên Chúa thật bởi Thiên Chúa thật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được sinh ra mà không phải được tạo thành,</a:t>
            </a: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đồng bản thể với Ðức Chúa Cha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nhờ Người mà muôn vật được tạo thành.</a:t>
            </a: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Vì loài người chúng ta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95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để cứu độ chúng ta,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đã từ trời xuống thế.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Bởi phép Ðức Chúa Thánh Thần,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đã nhập thể trong lòng Trinh Nữ Maria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vi-VN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đã làm người.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chịu đóng đinh vào thập giá vì chúng ta,</a:t>
            </a:r>
          </a:p>
        </p:txBody>
      </p:sp>
    </p:spTree>
    <p:extLst>
      <p:ext uri="{BB962C8B-B14F-4D97-AF65-F5344CB8AC3E}">
        <p14:creationId xmlns:p14="http://schemas.microsoft.com/office/powerpoint/2010/main" val="8820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70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thời quan Phongxiô Philatô;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chịu khổ hình và mai táng,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ngày thứ ba Người sống lại như lời Thánh Kinh.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lên trời,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ngự bên hữu Ðức Chúa Cha,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Người sẽ lại đến trong vinh quang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để phán xét kẻ sống và kẻ chết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Nước Người sẽ không bao giờ cùng.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85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Tôi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tin kính Ðức Chúa Thánh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Thần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Thiên Chúa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là Ðấng ban sự sống,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bởi Ðức Chúa Cha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Ðức Chúa Con mà ra.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được phụng thờ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tôn vinh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cùng với Ðức Chúa Cha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Ðức Chúa Con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đã dùng các tiên tri mà phán dạy.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21110"/>
            <a:ext cx="9144000" cy="671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35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1.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No-el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về, No-el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về.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Nhạc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yêu thương vang réo rắt trời mơ.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No-el về, No-el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về.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Vạn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ý thơ vang lên khắp trần gian.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No-el về, No-el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về,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cả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trần gian dạt dào ơn Thiên Chúa.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Chúa xuống trần đem ơn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lành.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Niềm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ước mơ muôn dân đang đợi trông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5832475" algn="l"/>
              </a:tabLst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No-el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62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Tôi tin Hội thánh duy nhất,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thánh thiện,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công giáo và tông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truyền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Tôi tuyên xưng có một Phép Rửa để tha tội.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Tôi trông đợi kẻ chết sống lại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sự sống đời sau.</a:t>
            </a:r>
            <a:r>
              <a:rPr lang="en-US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vi-VN" sz="43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14000"/>
              </a:lnSpc>
              <a:defRPr/>
            </a:pPr>
            <a:r>
              <a:rPr lang="vi-VN" sz="4300" dirty="0" smtClean="0">
                <a:solidFill>
                  <a:srgbClr val="FF9933"/>
                </a:solidFill>
                <a:latin typeface="Arial" charset="0"/>
                <a:cs typeface="Arial" charset="0"/>
              </a:rPr>
              <a:t>Amen.</a:t>
            </a:r>
            <a:endParaRPr lang="en-US" sz="4300" dirty="0">
              <a:solidFill>
                <a:srgbClr val="FF993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8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91400" y="182880"/>
            <a:ext cx="173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62037"/>
            <a:ext cx="9144000" cy="62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1.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Đêm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đông Ngôi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Lời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hạ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sinh xuống trần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ngự nơi hang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đá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trong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máng cỏ rơm êm.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Đêm đông Con Người hạ sinh giữa đời,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đem chính thân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mình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làm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của lễ hy sinh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</a:t>
            </a:r>
            <a:r>
              <a:rPr lang="vi-VN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Đ</a:t>
            </a:r>
            <a:r>
              <a:rPr lang="vi-VN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91400" y="182880"/>
            <a:ext cx="173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62037"/>
            <a:ext cx="9144000" cy="62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Đêm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đông Con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giáng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sinh khó nghèo,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chọn nơi tối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tăm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chung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phần khổ cực trần gian.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Đêm đông mưa tuyết rơi phủ trắng đồng.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Bò lừa vây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quanh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thở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hơi ấ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cho Vua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Trời.</a:t>
            </a:r>
            <a:endParaRPr lang="vi-VN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</a:t>
            </a:r>
            <a:r>
              <a:rPr lang="vi-VN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Đ</a:t>
            </a:r>
            <a:r>
              <a:rPr lang="vi-VN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63967"/>
            <a:ext cx="9144000" cy="581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Của lễ con tiến dâng Ngài đêm nay,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ngọt ngào tình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yêu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hiệp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nhất trong xứ đạo con.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Của lễ không có bạ vàng trầm hương,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chỉ muôn trái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tim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cùng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thiết tha yêu hòa bình.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91400" y="182880"/>
            <a:ext cx="173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</a:t>
            </a:r>
            <a:r>
              <a:rPr lang="vi-VN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Đ</a:t>
            </a:r>
            <a:r>
              <a:rPr lang="vi-VN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91400" y="182880"/>
            <a:ext cx="173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62037"/>
            <a:ext cx="9144000" cy="62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2.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Vang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vang thiên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thần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truyền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rao phúc lành.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Nguồn ơn cứu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rỗi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sinh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xuống tại Bê lem.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Mau đi lên con đường về bên máng cỏ,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theo ánh sao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trời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mà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thờ kính Ngôi Hai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</a:t>
            </a:r>
            <a:r>
              <a:rPr lang="vi-VN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Đ</a:t>
            </a:r>
            <a:r>
              <a:rPr lang="vi-VN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91400" y="182880"/>
            <a:ext cx="173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62037"/>
            <a:ext cx="91440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Vinh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danh Thiên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trên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muôn cõi trời,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bình an thế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gian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cho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người hiền lương.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Anh em vui sống bên nhau thắm tình,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lời Ngài khi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xưa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đoàn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con đã nghe bao lần.</a:t>
            </a:r>
          </a:p>
          <a:p>
            <a:pPr marL="0" indent="0" algn="ctr">
              <a:lnSpc>
                <a:spcPct val="150000"/>
              </a:lnSpc>
              <a:defRPr/>
            </a:pPr>
            <a:endParaRPr lang="vi-VN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</a:t>
            </a:r>
            <a:r>
              <a:rPr lang="vi-VN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Đ</a:t>
            </a:r>
            <a:r>
              <a:rPr lang="vi-VN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63967"/>
            <a:ext cx="9144000" cy="581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Của lễ con tiến dâng Ngài đêm nay,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ngọt ngào tình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yêu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hiệp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nhất trong xứ đạo con.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Của lễ không có bạ vàng trầm hương,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chỉ muôn trái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tim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cùng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thiết tha yêu hòa bình.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91400" y="182880"/>
            <a:ext cx="173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</a:t>
            </a:r>
            <a:r>
              <a:rPr lang="vi-VN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Đ</a:t>
            </a:r>
            <a:r>
              <a:rPr lang="vi-VN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2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0" y="457200"/>
            <a:ext cx="9144000" cy="658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4000"/>
              </a:lnSpc>
              <a:defRPr/>
            </a:pPr>
            <a:r>
              <a:rPr lang="en-US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1.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Bầu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trời đầy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sao,</a:t>
            </a:r>
            <a:r>
              <a:rPr lang="en-US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lấp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lánh sáng ngời đêm Chúa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sinh,</a:t>
            </a:r>
            <a:r>
              <a:rPr lang="en-US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ánh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sao chỉ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đường</a:t>
            </a:r>
            <a:endParaRPr lang="en-US" sz="35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đi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tới viếng Vua An Bình.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Mục đồng mừng vui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nghe tiếng Sứ Thần ca hát bài:</a:t>
            </a:r>
          </a:p>
          <a:p>
            <a:pPr algn="ctr">
              <a:lnSpc>
                <a:spcPct val="134000"/>
              </a:lnSpc>
              <a:defRPr/>
            </a:pPr>
            <a:r>
              <a:rPr lang="en-US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“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Sáng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Danh Thiên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</a:t>
            </a:r>
            <a:r>
              <a:rPr lang="en-US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ngự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trên mãi chốn cao vời.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An vui dưới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trần</a:t>
            </a:r>
            <a:endParaRPr lang="en-US" sz="35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cho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bao người thế lòng chân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thành</a:t>
            </a:r>
            <a:r>
              <a:rPr lang="en-US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”</a:t>
            </a:r>
            <a:endParaRPr lang="vi-VN" sz="35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392406"/>
            <a:ext cx="9144000" cy="601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65000"/>
              </a:lnSpc>
              <a:defRPr/>
            </a:pP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300" dirty="0">
                <a:solidFill>
                  <a:srgbClr val="FFFFFF"/>
                </a:solidFill>
                <a:latin typeface="Arial" charset="0"/>
                <a:cs typeface="Arial" charset="0"/>
              </a:rPr>
              <a:t>Nào cùng hát </a:t>
            </a: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lên</a:t>
            </a:r>
            <a:endParaRPr lang="en-US" sz="43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bài </a:t>
            </a:r>
            <a:r>
              <a:rPr lang="vi-VN" sz="4300" dirty="0">
                <a:solidFill>
                  <a:srgbClr val="FFFFFF"/>
                </a:solidFill>
                <a:latin typeface="Arial" charset="0"/>
                <a:cs typeface="Arial" charset="0"/>
              </a:rPr>
              <a:t>ca mừng Giáng </a:t>
            </a: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sinh</a:t>
            </a:r>
            <a:endParaRPr lang="en-US" sz="43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trong </a:t>
            </a:r>
            <a:r>
              <a:rPr lang="vi-VN" sz="4300" dirty="0">
                <a:solidFill>
                  <a:srgbClr val="FFFFFF"/>
                </a:solidFill>
                <a:latin typeface="Arial" charset="0"/>
                <a:cs typeface="Arial" charset="0"/>
              </a:rPr>
              <a:t>đêm say hồng </a:t>
            </a: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ân.</a:t>
            </a:r>
            <a:endParaRPr lang="en-US" sz="43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Ôi </a:t>
            </a:r>
            <a:r>
              <a:rPr lang="vi-VN" sz="4300" dirty="0">
                <a:solidFill>
                  <a:srgbClr val="FFFFFF"/>
                </a:solidFill>
                <a:latin typeface="Arial" charset="0"/>
                <a:cs typeface="Arial" charset="0"/>
              </a:rPr>
              <a:t>yêu thương tràn </a:t>
            </a: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lan</a:t>
            </a:r>
            <a:endParaRPr lang="en-US" sz="43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4300" dirty="0">
                <a:solidFill>
                  <a:srgbClr val="FFFFFF"/>
                </a:solidFill>
                <a:latin typeface="Arial" charset="0"/>
                <a:cs typeface="Arial" charset="0"/>
              </a:rPr>
              <a:t>đến trong trần gian.</a:t>
            </a:r>
            <a:endParaRPr lang="en-US" sz="43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5832475" algn="l"/>
              </a:tabLst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No-el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0" y="457200"/>
            <a:ext cx="9144000" cy="658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4000"/>
              </a:lnSpc>
              <a:defRPr/>
            </a:pP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Rồi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cùng tiến về hang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đá,</a:t>
            </a:r>
            <a:r>
              <a:rPr lang="en-US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cung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kính lạy thờ.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Cất cao lời ca,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cùng tấu điệu nhạc hoà tiếng trống.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Mừng kính ngợi khen Vua Trời.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Vì quá yêu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ta,</a:t>
            </a:r>
            <a:endParaRPr lang="vi-VN" sz="35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nên đã ngự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xuống</a:t>
            </a:r>
            <a:endParaRPr lang="en-US" sz="35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chốn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hang hèn nơi Bê Lem.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Ôi Đêm Thánh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r>
              <a:rPr lang="en-US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Ah A A A A)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Người ơi thấu chăng? </a:t>
            </a:r>
            <a:endParaRPr lang="vi-VN" sz="35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0" y="457200"/>
            <a:ext cx="9144000" cy="658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4000"/>
              </a:lnSpc>
              <a:defRPr/>
            </a:pPr>
            <a:r>
              <a:rPr lang="en-US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2.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Nào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người ngàn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nơi</a:t>
            </a:r>
            <a:endParaRPr lang="en-US" sz="35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hãy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đến ngắm nhìn Chúa giáng trần.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Chính Vua Thiên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đàng</a:t>
            </a:r>
            <a:endParaRPr lang="en-US" sz="35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giờ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đây đến với nhân loại.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Hợp lòng nguyện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</a:t>
            </a:r>
            <a:endParaRPr lang="en-US" sz="35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en-US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thế giới được ơn thái bình.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Biết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</a:t>
            </a:r>
            <a:r>
              <a:rPr lang="en-US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</a:t>
            </a:r>
            <a:r>
              <a:rPr lang="en-US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y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về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với</a:t>
            </a:r>
            <a:endParaRPr lang="en-US" sz="35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nguồn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thương mến Chúa đang chờ.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Vang lên khúc nhạc vui sướng </a:t>
            </a:r>
            <a:r>
              <a:rPr lang="vi-VN" sz="3500">
                <a:solidFill>
                  <a:srgbClr val="FFFFFF"/>
                </a:solidFill>
                <a:latin typeface="Arial" charset="0"/>
                <a:cs typeface="Arial" charset="0"/>
              </a:rPr>
              <a:t>mừng </a:t>
            </a:r>
            <a:r>
              <a:rPr lang="vi-VN" sz="350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endParaRPr lang="vi-VN" sz="35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0" y="457200"/>
            <a:ext cx="9144000" cy="658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4000"/>
              </a:lnSpc>
              <a:defRPr/>
            </a:pP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đã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đoái thương.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Cho ta tước hiệu con Chúa tới ngàn thu.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Với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Maria</a:t>
            </a:r>
            <a:endParaRPr lang="en-US" sz="35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thành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kính bằng lời thầm khấn hứa.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Nguyện ước từ đây trung với hết tin yêu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Con sẽ đền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đáp</a:t>
            </a:r>
            <a:endParaRPr lang="en-US" sz="35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ân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sâu Người cho thế nhân.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Ôi 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Đêm Thánh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r>
              <a:rPr lang="en-US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</a:t>
            </a: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Ah A A A A)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500" dirty="0">
                <a:solidFill>
                  <a:srgbClr val="FFFFFF"/>
                </a:solidFill>
                <a:latin typeface="Arial" charset="0"/>
                <a:cs typeface="Arial" charset="0"/>
              </a:rPr>
              <a:t>Người ơi thấu chăng? </a:t>
            </a:r>
            <a:endParaRPr lang="vi-VN" sz="35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4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0" y="457200"/>
            <a:ext cx="9144000" cy="6525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4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1.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Đêm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đông âm u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lặng nghe có tiếng Mẹ ru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à ơi Con đã ra đời.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Tình yêu giao duyên đất trời.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Không trung bao la,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Nhạc gieo muôn khúc hòa ca.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Mừng vui Con Chúa ra đời.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Trần gian hưởng phúc ơn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trời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303984"/>
            <a:ext cx="9144000" cy="66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ui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lên! Vui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lên!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Vui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lên Thiên Chúa giáng trần.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Đồng thanh với thiên thần hòa vang.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Vinh danh! Vinh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danh!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Vinh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danh Thiên Chúa trên trời.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Bình an dưới thế cho người thiện tâm.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0" y="457200"/>
            <a:ext cx="9144000" cy="6525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4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2.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Trong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đêm sương mơ,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vẳng nghe tiếng khóc trẻ thơ.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Đồng hoang giá rét sương mờ.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Người ơi hãy đến bái thờ.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Ngôi Hai uy linh,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vì yêu nhân thế hạ sinh.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Bêlem hang đá nương mình,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là đây ơn phước thắm tình. </a:t>
            </a:r>
            <a:endParaRPr lang="vi-VN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303984"/>
            <a:ext cx="9144000" cy="66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ui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lên! Vui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lên!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Vui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lên Thiên Chúa giáng trần.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Đồng thanh với thiên thần hòa vang.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Vinh danh! Vinh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danh!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Vinh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danh Thiên Chúa trên trời.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Bình an dưới thế cho người thiện tâm.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9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520021"/>
            <a:ext cx="9144000" cy="639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Đêm đông lạnh lẽo Chúa sinh ra đời, Chúa sinh ra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đời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nằm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trong hang đá nơi máng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lừa.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Trong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hang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Belem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ánh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sáng tỏa lan tưng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bừng,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nghe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trên không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trung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tiếng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hát thiên thần vang lừng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467600" y="182880"/>
            <a:ext cx="165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Kết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Hang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Bêlem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21110"/>
            <a:ext cx="9144000" cy="657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35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2.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Đêm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an bình, đêm hy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vọng.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Ngài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tặng ban cho nhân thế niềm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tin.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giáng trần, ôi nhiệm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mầu.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Nào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có ai hiểu được thấu tình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sâu.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Qua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bao đời, muôn con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hằng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đợi trông nguồn tình yêu cứu thế. Nay con người đã thấy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rồi,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này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Bé Thơ chính Chúa đã tặng ban.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5832475" algn="l"/>
              </a:tabLst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No-el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2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520021"/>
            <a:ext cx="9144000" cy="639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Đàn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hát réo rắt tiếng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hát,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xướng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ca dư âm vang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xa,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đây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Chúa thiên toà giáng sinh vì ta. Người hỡi hãy tiến bước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tới,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đến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xem nơi hang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belem,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ôi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Chúa giáng sinh khó khăn thấp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hèn.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Nửa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đêm mừng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467600" y="182880"/>
            <a:ext cx="165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Kết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Hang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Bêlem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520021"/>
            <a:ext cx="9144000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giáng sinh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ra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chốn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gian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trần.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đem ơn phúc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xuống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cho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muôn dân lầm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than.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Nơi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hang Belem thiên thần xướng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ca.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Thiên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Chúa vinh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danh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nhân an hòa.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467600" y="182880"/>
            <a:ext cx="165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Kết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Hang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Bêlem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5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392406"/>
            <a:ext cx="9144000" cy="601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65000"/>
              </a:lnSpc>
              <a:defRPr/>
            </a:pP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300" dirty="0">
                <a:solidFill>
                  <a:srgbClr val="FFFFFF"/>
                </a:solidFill>
                <a:latin typeface="Arial" charset="0"/>
                <a:cs typeface="Arial" charset="0"/>
              </a:rPr>
              <a:t>Nào cùng hát </a:t>
            </a: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lên</a:t>
            </a:r>
            <a:endParaRPr lang="en-US" sz="43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bài </a:t>
            </a:r>
            <a:r>
              <a:rPr lang="vi-VN" sz="4300" dirty="0">
                <a:solidFill>
                  <a:srgbClr val="FFFFFF"/>
                </a:solidFill>
                <a:latin typeface="Arial" charset="0"/>
                <a:cs typeface="Arial" charset="0"/>
              </a:rPr>
              <a:t>ca mừng Giáng </a:t>
            </a: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sinh</a:t>
            </a:r>
            <a:endParaRPr lang="en-US" sz="43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trong </a:t>
            </a:r>
            <a:r>
              <a:rPr lang="vi-VN" sz="4300" dirty="0">
                <a:solidFill>
                  <a:srgbClr val="FFFFFF"/>
                </a:solidFill>
                <a:latin typeface="Arial" charset="0"/>
                <a:cs typeface="Arial" charset="0"/>
              </a:rPr>
              <a:t>đêm say hồng </a:t>
            </a: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ân.</a:t>
            </a:r>
            <a:endParaRPr lang="en-US" sz="43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Ôi </a:t>
            </a:r>
            <a:r>
              <a:rPr lang="vi-VN" sz="4300" dirty="0">
                <a:solidFill>
                  <a:srgbClr val="FFFFFF"/>
                </a:solidFill>
                <a:latin typeface="Arial" charset="0"/>
                <a:cs typeface="Arial" charset="0"/>
              </a:rPr>
              <a:t>yêu thương tràn </a:t>
            </a: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lan</a:t>
            </a:r>
            <a:endParaRPr lang="en-US" sz="43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4300" dirty="0">
                <a:solidFill>
                  <a:srgbClr val="FFFFFF"/>
                </a:solidFill>
                <a:latin typeface="Arial" charset="0"/>
                <a:cs typeface="Arial" charset="0"/>
              </a:rPr>
              <a:t>đến trong trần gian.</a:t>
            </a:r>
            <a:endParaRPr lang="en-US" sz="43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5832475" algn="l"/>
              </a:tabLst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No-el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21110"/>
            <a:ext cx="9144000" cy="657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35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3.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Say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ân tình, con nghiêng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mình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thờ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lạy Chúa bên hang đá nhỏ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xinh.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Cho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con hiểu giữa cảnh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đời.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Dù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đổi thay luôn son sắt niềm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tin.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soi đường như sao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lạ,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dìu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con đi về trời cao yêu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dấu.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Tri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ân Ngài đã xuống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trần,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để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dẫn con lên 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uê 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ương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trường sinh.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5832475" algn="l"/>
              </a:tabLst>
              <a:defRPr/>
            </a:pP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No-el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392406"/>
            <a:ext cx="9144000" cy="601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65000"/>
              </a:lnSpc>
              <a:defRPr/>
            </a:pP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300" dirty="0">
                <a:solidFill>
                  <a:srgbClr val="FFFFFF"/>
                </a:solidFill>
                <a:latin typeface="Arial" charset="0"/>
                <a:cs typeface="Arial" charset="0"/>
              </a:rPr>
              <a:t>Nào cùng hát </a:t>
            </a: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lên</a:t>
            </a:r>
            <a:endParaRPr lang="en-US" sz="43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bài </a:t>
            </a:r>
            <a:r>
              <a:rPr lang="vi-VN" sz="4300" dirty="0">
                <a:solidFill>
                  <a:srgbClr val="FFFFFF"/>
                </a:solidFill>
                <a:latin typeface="Arial" charset="0"/>
                <a:cs typeface="Arial" charset="0"/>
              </a:rPr>
              <a:t>ca mừng Giáng </a:t>
            </a: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sinh</a:t>
            </a:r>
            <a:endParaRPr lang="en-US" sz="43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trong </a:t>
            </a:r>
            <a:r>
              <a:rPr lang="vi-VN" sz="4300" dirty="0">
                <a:solidFill>
                  <a:srgbClr val="FFFFFF"/>
                </a:solidFill>
                <a:latin typeface="Arial" charset="0"/>
                <a:cs typeface="Arial" charset="0"/>
              </a:rPr>
              <a:t>đêm say hồng </a:t>
            </a: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ân.</a:t>
            </a:r>
            <a:endParaRPr lang="en-US" sz="43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Ôi </a:t>
            </a:r>
            <a:r>
              <a:rPr lang="vi-VN" sz="4300" dirty="0">
                <a:solidFill>
                  <a:srgbClr val="FFFFFF"/>
                </a:solidFill>
                <a:latin typeface="Arial" charset="0"/>
                <a:cs typeface="Arial" charset="0"/>
              </a:rPr>
              <a:t>yêu thương tràn </a:t>
            </a: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lan</a:t>
            </a:r>
            <a:endParaRPr lang="en-US" sz="43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4300" dirty="0">
                <a:solidFill>
                  <a:srgbClr val="FFFFFF"/>
                </a:solidFill>
                <a:latin typeface="Arial" charset="0"/>
                <a:cs typeface="Arial" charset="0"/>
              </a:rPr>
              <a:t>đến trong trần gian.</a:t>
            </a:r>
            <a:endParaRPr lang="en-US" sz="43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5832475" algn="l"/>
              </a:tabLst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No-el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marL="0" indent="0">
          <a:lnSpc>
            <a:spcPct val="114000"/>
          </a:lnSpc>
          <a:defRPr sz="4300" dirty="0" smtClean="0">
            <a:solidFill>
              <a:srgbClr val="FFFFFF"/>
            </a:solidFill>
            <a:latin typeface="Arial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marL="0" indent="0">
          <a:lnSpc>
            <a:spcPct val="114000"/>
          </a:lnSpc>
          <a:defRPr sz="4300" dirty="0" smtClean="0">
            <a:solidFill>
              <a:srgbClr val="FFFFFF"/>
            </a:solidFill>
            <a:latin typeface="Arial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8166</TotalTime>
  <Words>2801</Words>
  <Application>Microsoft Office PowerPoint</Application>
  <PresentationFormat>On-screen Show (4:3)</PresentationFormat>
  <Paragraphs>417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Arial</vt:lpstr>
      <vt:lpstr>Calibri</vt:lpstr>
      <vt:lpstr>Times New Roman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8_Default Design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AirMagnet,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Truc Ha</dc:creator>
  <cp:lastModifiedBy>HA TRUC DINH</cp:lastModifiedBy>
  <cp:revision>1952</cp:revision>
  <dcterms:created xsi:type="dcterms:W3CDTF">2010-03-31T06:10:49Z</dcterms:created>
  <dcterms:modified xsi:type="dcterms:W3CDTF">2019-12-19T11:34:26Z</dcterms:modified>
</cp:coreProperties>
</file>