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</p:sldMasterIdLst>
  <p:notesMasterIdLst>
    <p:notesMasterId r:id="rId90"/>
  </p:notesMasterIdLst>
  <p:sldIdLst>
    <p:sldId id="1333" r:id="rId9"/>
    <p:sldId id="1637" r:id="rId10"/>
    <p:sldId id="1638" r:id="rId11"/>
    <p:sldId id="1713" r:id="rId12"/>
    <p:sldId id="1714" r:id="rId13"/>
    <p:sldId id="1715" r:id="rId14"/>
    <p:sldId id="1716" r:id="rId15"/>
    <p:sldId id="1717" r:id="rId16"/>
    <p:sldId id="1718" r:id="rId17"/>
    <p:sldId id="1719" r:id="rId18"/>
    <p:sldId id="1720" r:id="rId19"/>
    <p:sldId id="1721" r:id="rId20"/>
    <p:sldId id="1722" r:id="rId21"/>
    <p:sldId id="1330" r:id="rId22"/>
    <p:sldId id="1186" r:id="rId23"/>
    <p:sldId id="1723" r:id="rId24"/>
    <p:sldId id="1724" r:id="rId25"/>
    <p:sldId id="468" r:id="rId26"/>
    <p:sldId id="1470" r:id="rId27"/>
    <p:sldId id="1725" r:id="rId28"/>
    <p:sldId id="1726" r:id="rId29"/>
    <p:sldId id="1727" r:id="rId30"/>
    <p:sldId id="1728" r:id="rId31"/>
    <p:sldId id="1729" r:id="rId32"/>
    <p:sldId id="1730" r:id="rId33"/>
    <p:sldId id="1731" r:id="rId34"/>
    <p:sldId id="670" r:id="rId35"/>
    <p:sldId id="1732" r:id="rId36"/>
    <p:sldId id="1733" r:id="rId37"/>
    <p:sldId id="1592" r:id="rId38"/>
    <p:sldId id="1686" r:id="rId39"/>
    <p:sldId id="1734" r:id="rId40"/>
    <p:sldId id="1735" r:id="rId41"/>
    <p:sldId id="1736" r:id="rId42"/>
    <p:sldId id="1737" r:id="rId43"/>
    <p:sldId id="1738" r:id="rId44"/>
    <p:sldId id="1739" r:id="rId45"/>
    <p:sldId id="1740" r:id="rId46"/>
    <p:sldId id="1741" r:id="rId47"/>
    <p:sldId id="1177" r:id="rId48"/>
    <p:sldId id="1220" r:id="rId49"/>
    <p:sldId id="1221" r:id="rId50"/>
    <p:sldId id="1222" r:id="rId51"/>
    <p:sldId id="1223" r:id="rId52"/>
    <p:sldId id="1224" r:id="rId53"/>
    <p:sldId id="1225" r:id="rId54"/>
    <p:sldId id="1219" r:id="rId55"/>
    <p:sldId id="1742" r:id="rId56"/>
    <p:sldId id="1743" r:id="rId57"/>
    <p:sldId id="1744" r:id="rId58"/>
    <p:sldId id="1745" r:id="rId59"/>
    <p:sldId id="1176" r:id="rId60"/>
    <p:sldId id="1487" r:id="rId61"/>
    <p:sldId id="1662" r:id="rId62"/>
    <p:sldId id="1746" r:id="rId63"/>
    <p:sldId id="1747" r:id="rId64"/>
    <p:sldId id="1748" r:id="rId65"/>
    <p:sldId id="1749" r:id="rId66"/>
    <p:sldId id="1750" r:id="rId67"/>
    <p:sldId id="1751" r:id="rId68"/>
    <p:sldId id="1175" r:id="rId69"/>
    <p:sldId id="1752" r:id="rId70"/>
    <p:sldId id="1753" r:id="rId71"/>
    <p:sldId id="1754" r:id="rId72"/>
    <p:sldId id="1755" r:id="rId73"/>
    <p:sldId id="1756" r:id="rId74"/>
    <p:sldId id="1757" r:id="rId75"/>
    <p:sldId id="1174" r:id="rId76"/>
    <p:sldId id="1758" r:id="rId77"/>
    <p:sldId id="1701" r:id="rId78"/>
    <p:sldId id="1702" r:id="rId79"/>
    <p:sldId id="1703" r:id="rId80"/>
    <p:sldId id="1704" r:id="rId81"/>
    <p:sldId id="1705" r:id="rId82"/>
    <p:sldId id="1706" r:id="rId83"/>
    <p:sldId id="1707" r:id="rId84"/>
    <p:sldId id="1708" r:id="rId85"/>
    <p:sldId id="1709" r:id="rId86"/>
    <p:sldId id="1710" r:id="rId87"/>
    <p:sldId id="1711" r:id="rId88"/>
    <p:sldId id="1712" r:id="rId8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86353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76" Type="http://schemas.openxmlformats.org/officeDocument/2006/relationships/slide" Target="slides/slide68.xml"/><Relationship Id="rId84" Type="http://schemas.openxmlformats.org/officeDocument/2006/relationships/slide" Target="slides/slide76.xml"/><Relationship Id="rId89" Type="http://schemas.openxmlformats.org/officeDocument/2006/relationships/slide" Target="slides/slide8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9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slide" Target="slides/slide58.xml"/><Relationship Id="rId74" Type="http://schemas.openxmlformats.org/officeDocument/2006/relationships/slide" Target="slides/slide66.xml"/><Relationship Id="rId79" Type="http://schemas.openxmlformats.org/officeDocument/2006/relationships/slide" Target="slides/slide71.xml"/><Relationship Id="rId87" Type="http://schemas.openxmlformats.org/officeDocument/2006/relationships/slide" Target="slides/slide79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90" Type="http://schemas.openxmlformats.org/officeDocument/2006/relationships/notesMaster" Target="notesMasters/notesMaster1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77" Type="http://schemas.openxmlformats.org/officeDocument/2006/relationships/slide" Target="slides/slide69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80" Type="http://schemas.openxmlformats.org/officeDocument/2006/relationships/slide" Target="slides/slide72.xml"/><Relationship Id="rId85" Type="http://schemas.openxmlformats.org/officeDocument/2006/relationships/slide" Target="slides/slide77.xml"/><Relationship Id="rId9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83" Type="http://schemas.openxmlformats.org/officeDocument/2006/relationships/slide" Target="slides/slide75.xml"/><Relationship Id="rId88" Type="http://schemas.openxmlformats.org/officeDocument/2006/relationships/slide" Target="slides/slide80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81" Type="http://schemas.openxmlformats.org/officeDocument/2006/relationships/slide" Target="slides/slide73.xml"/><Relationship Id="rId86" Type="http://schemas.openxmlformats.org/officeDocument/2006/relationships/slide" Target="slides/slide78.xml"/><Relationship Id="rId9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2390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2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388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2268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707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71863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88065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22056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8803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24247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9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914400"/>
            <a:ext cx="9144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>
                <a:solidFill>
                  <a:srgbClr val="FFFFFF"/>
                </a:solidFill>
                <a:latin typeface="Arial" charset="0"/>
                <a:cs typeface="Arial" charset="0"/>
              </a:rPr>
              <a:t>4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lên đi, rừng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núi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đua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chen ngàn cỏ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Chúa yêu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gian đến muôn ngàn đời.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26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chúc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tụng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cả uy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hoàn ơi, ca 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triều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thần ơi, ca lên đi.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16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914400"/>
            <a:ext cx="9144000" cy="4387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5.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triều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sóng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cao đẹp đại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dương,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Chúa yêu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gian đến muôn ngàn đời.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5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chúc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tụng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cả uy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hoàn ơi, ca 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triều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thần ơi, ca lên đi.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78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second Book of the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Prophet Malachi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Thus says the Lord GOD: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Lo, I am sending my messenger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to prepare the way before me;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And suddenly there will come to the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temple the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LORD whom you seek,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And the messenger of the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covenant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whom you desire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Yes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, he is coming, says the LORD of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hosts.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But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who will endure the day of his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coming? And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who can stand when he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appears? For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he is like the refiner’s fire,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or like the fuller’s lye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He will sit refining and purifying silver,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and he will purify the sons of Levi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39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2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r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efining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them like gold or like silver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that they may offer due sacrifice to the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LORD.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Then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 sacrifice of Judah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Jerusalem will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please the LORD,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as in the days of old, as in years gone by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0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6426" y="1219200"/>
            <a:ext cx="912571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Vua hiển </a:t>
            </a: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vinh</a:t>
            </a:r>
            <a:endParaRPr lang="en-US" sz="8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ai </a:t>
            </a: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vậy</a:t>
            </a: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?</a:t>
            </a:r>
            <a:endParaRPr lang="en-US" sz="8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23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610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cửa ơi!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ngẩng đầu lên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Vươn mình lên, hỡi cửa ngàn thu.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Vua hiển vinh, Ngài ngự qua.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Vua hiển vinh, Ngài ngự qua.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722531"/>
            <a:ext cx="8973312" cy="578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Lạy Tổng lãnh thiên thần Mi-ca-e,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là vị Nguyên soái cơ binh trên trời,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phù hộ chúng con trong cuộc chiến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chống sự dữ và cạm bẫy ác thần.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dùng quyền phép Chúa trị Xatan</a:t>
            </a:r>
            <a:r>
              <a:rPr lang="en-US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4200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6426" y="1219200"/>
            <a:ext cx="912571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Vua hiển </a:t>
            </a: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vinh</a:t>
            </a:r>
            <a:endParaRPr lang="en-US" sz="8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ai </a:t>
            </a: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vậy</a:t>
            </a: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?</a:t>
            </a:r>
            <a:endParaRPr lang="en-US" sz="8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12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23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5942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Vua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hiển vinh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ấy chính là ai?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Đó là Chúa dũng lực hùng anh.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Đó chính là Vua của chinh chiến,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Đó chính là Vua của chinh chiến.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9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6426" y="1219200"/>
            <a:ext cx="912571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Vua hiển </a:t>
            </a: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vinh</a:t>
            </a:r>
            <a:endParaRPr lang="en-US" sz="8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ai </a:t>
            </a: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vậy</a:t>
            </a: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?</a:t>
            </a:r>
            <a:endParaRPr lang="en-US" sz="8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23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610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</a:t>
            </a: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cửa ơi!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ngẩng đầu lên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Vươn mình lên, hỡi cửa ngàn thu.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Vua hiển vinh, Ngài ngự qua.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Vua hiển vinh, Ngài ngự qua.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28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6426" y="1219200"/>
            <a:ext cx="912571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Vua hiển </a:t>
            </a: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vinh</a:t>
            </a:r>
            <a:endParaRPr lang="en-US" sz="8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ai </a:t>
            </a: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vậy</a:t>
            </a: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?</a:t>
            </a:r>
            <a:endParaRPr lang="en-US" sz="8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86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23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610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4.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Vua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hiển vinh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ấy chính là ai?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Đó là Chúa muôn đạo thiên binh.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thật là Vua là Hoàng đế,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thật là Vua thật hiển vinh.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9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6426" y="1219200"/>
            <a:ext cx="912571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Vua hiển </a:t>
            </a: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vinh</a:t>
            </a:r>
            <a:endParaRPr lang="en-US" sz="8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</a:t>
            </a:r>
            <a:r>
              <a:rPr lang="vi-VN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ai </a:t>
            </a:r>
            <a:r>
              <a:rPr lang="vi-VN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vậy</a:t>
            </a: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?</a:t>
            </a:r>
            <a:endParaRPr lang="en-US" sz="8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10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31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Bài</a:t>
            </a:r>
            <a:r>
              <a:rPr lang="en-US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rích </a:t>
            </a:r>
            <a:r>
              <a:rPr lang="vi-VN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 gửi tín hữu Do-thái.</a:t>
            </a:r>
            <a:endParaRPr lang="en-US" sz="2400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Vì các con trẻ cùng chung thân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phận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máu thịt,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Chúa Giêsu cũng giống như chúng, cũng thông phần điều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đó,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nhờ cái chết của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huỷ diệt kẻ thống trị sự chết là ma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quỷ,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để giải thoát tất cả những kẻ sợ chết mà làm nô lệ suốt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chưng Người không đến cứu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đến cứu giúp con cái Abraham. Bởi thế, Người nên giống anh em Mình mọi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đàng,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ngõ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hầu trong khi phụng sự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58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55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trở thành đại giáo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trưởng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lành và trung tín với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đền tội cho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Quả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thật, bởi chính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chịu khổ hình và chịu thử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thách,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nên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có thể cứu giúp những ai sống trong thử thách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46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448" y="722531"/>
            <a:ext cx="8970264" cy="57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cùng thuộc hạ đang rảo quanh thế giới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tìm mọi cách làm hại các linh hồn,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và giam chúng trong hoả ngục đời đời</a:t>
            </a:r>
            <a:r>
              <a:rPr lang="vi-VN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vi-VN" sz="43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Amen</a:t>
            </a:r>
            <a:r>
              <a:rPr lang="vi-VN" sz="4300" b="1" dirty="0">
                <a:solidFill>
                  <a:srgbClr val="FF9900"/>
                </a:solidFill>
                <a:latin typeface="Arial" charset="0"/>
                <a:cs typeface="Arial" charset="0"/>
              </a:rPr>
              <a:t>.</a:t>
            </a:r>
            <a:endParaRPr lang="en-US" sz="4300" b="1" i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2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97087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Đức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là ánh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soi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đường cho dân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ngoại,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vinh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quang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 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Is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rae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Dân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22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Luke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When the days were completed for their purification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according to the law of Moses,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Mary and Joseph took Jesus up 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Jerusalem to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present him to the Lord,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just as it is written in the law of the Lord,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Every male that opens the womb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shall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1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94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consecrated to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Lord,</a:t>
            </a:r>
          </a:p>
          <a:p>
            <a:pPr marL="0" indent="0">
              <a:lnSpc>
                <a:spcPct val="12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to offer the sacrifice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of a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pair of turtledoves or two young pigeons,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in accordance with the dictate in the law of the Lord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Now there was a man in Jerusalem whose name was Simeon.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This man was righteous and devout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0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05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awaiting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consolation of Israel,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Holy Spirit was upon him.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It had been revealed to him by the Holy Spirit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he should not see death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before he had seen the Christ of the Lord.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came in the Spirit into the temple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;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8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05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when the parents brought in the child Jesus to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perform the custom of the law in regard 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took him into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arms and blessed God, saying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: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“Now, Master, you may let your servant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go in peace,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according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to your word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42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05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my eyes have seen your salvation,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which you prepared in the sight of all the peoples: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 light for revelation to the Gentiles,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glory for your people Israel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child’s father and mother were amazed at what was said about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;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Simeon blessed them and said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to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0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05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Mary His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mother,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“Behold, this child is destined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for the fall and rise of many in Israel,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to be a sign that will be contradicted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- 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yourself a sword will pierce--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so that the thoughts of many hearts may be revealed.”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There was also a prophetess, Anna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0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05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daughter of 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Phanuel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 of the tribe of Asher.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She was advanced in years,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having lived seven years with her husband after her marriage,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then as a widow until she was eighty-four.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She never left the temple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05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worshiped night and day with fasting and prayer.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coming forward at that very time,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she gave thanks to God and spoke about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child to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all who were awaiting the redemption of Jerusalem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When they had fulfilled all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 prescriptions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0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987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of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law of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Lord,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they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returned 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Galilee,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their own town of Nazareth.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child grew and became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strong,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filled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with wisdom;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favor of God was upon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Him.</a:t>
            </a:r>
          </a:p>
          <a:p>
            <a:pPr marL="0" indent="0">
              <a:lnSpc>
                <a:spcPct val="145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56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914400"/>
            <a:ext cx="9144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</a:t>
            </a:r>
            <a:r>
              <a:rPr lang="en-US" sz="4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 thánh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trên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thiên đình hiển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vinh,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Chúa yêu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đến muôn ngàn đời.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3196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9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348" y="822960"/>
            <a:ext cx="9144000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xin tiến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rượu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bánh nơi nương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bông lúa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thơm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nho chín sạch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Ðôi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tay tháng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nắng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mưa vun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trồng,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lễ tỏa hương quyện áng mây hồng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Xin Tiến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76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348" y="429101"/>
            <a:ext cx="9144000" cy="6531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xin dâng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hiến lễ tinh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tuyền.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tiếng ngợi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bài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tình khúc dịu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êm.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Cha thương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nhận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trọn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niềm con yêu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mến,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muôn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thề không dám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phai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Xin Tiến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70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chúc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tụng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cả uy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hoàn ơi, ca 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triều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thần ơi, ca lên đi.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75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348" y="822960"/>
            <a:ext cx="9144000" cy="597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xin tiến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trọn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xác thân linh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xin tiến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hợp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với bánh rượu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chúc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dâng chân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thành.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Rượu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bánh trở nên cuộc sống nhân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Xin Tiến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348" y="429101"/>
            <a:ext cx="9144000" cy="6531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xin dâng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hiến lễ tinh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tuyền.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tiếng ngợi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bài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tình khúc dịu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êm.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Cha thương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nhận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trọn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niềm con yêu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mến,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muôn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thề không dám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phai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Xin Tiến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66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27673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cho những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có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tinh thần nghèo khó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vì Nước Trời dành sẵn cho các ngươi.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Phúc cho những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hiền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lành và khiêm nhường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thì cơ nghiệp dành sẵn cho riêng mình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Tám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ối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húc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hật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74320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là ơn Chúa ban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đến với những người thành tâm lắng nghe.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dạy ta lối đi,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nẻo đường chân lý.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dành cho những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dám biết kiếm tìm đường ngay bước theo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dành cho những ai,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dám sống hết mình niềm tin sắt son.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Tám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ối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húc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hật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27673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cho những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vướng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u buồn đau đớn,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niềm an ủi sẽ đến bên các ngươi.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Phúc cho những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lòng tìm công bình,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thì an bình đầy ắp trong tim mình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Tám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ối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húc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hật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15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74320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là ơn Chúa ban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đến với những người thành tâm lắng nghe.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dạy ta lối đi,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nẻo đường chân lý.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dành cho những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dám biết kiếm tìm đường ngay bước theo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dành cho những ai,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dám sống hết mình niềm tin sắt son.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Tám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ối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húc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hật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2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27673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thay những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có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tâm hồn trong trắng,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thì sẽ được nhìn thấy Thiên Chúa luôn.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Phúc thay những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hòa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thuận tạo an bình,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họ sẽ là dòng dõi Cha trên trời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Tám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ối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húc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hật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81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74320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là ơn Chúa ban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đến với những người thành tâm lắng nghe.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dạy ta lối đi,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nẻo đường chân lý.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dành cho những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dám biết kiếm tìm đường ngay bước theo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dành cho những ai,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dám sống hết mình niềm tin sắt son.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Tám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ối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húc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hật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13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27673"/>
            <a:ext cx="9144000" cy="5872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Phúc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thay những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truy lùng vây hãm,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vì Nước Trời là chỗ nơi náu thân.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Phúc cho các con vì Thầy bị bách hại,</a:t>
            </a:r>
          </a:p>
          <a:p>
            <a:pPr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phần thưởng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dành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sẵn trên Quê Trời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Tám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ối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húc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hật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32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914400"/>
            <a:ext cx="9144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r>
              <a:rPr lang="en-US" sz="4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nào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thế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dòng thời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Chúa yêu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gian đến muôn ngàn đời.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29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74320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là ơn Chúa ban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đến với những người thành tâm lắng nghe.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dạy ta lối đi,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nẻo đường chân lý.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dành cho những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dám biết kiếm tìm đường ngay bước theo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Tám mối phúc thật dành cho những ai,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dám sống hết mình niềm tin sắt son.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Tám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ối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húc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hật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2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67199"/>
            <a:ext cx="9144000" cy="639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Ðông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qua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mau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trúc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xinh nghiêng nghiêng đợi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Xuân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mới về hồn con say ngát ý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xinh tươi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thắm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hương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trong làn gió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mới.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dâng Mẹ Nữ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Vương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mùa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xuân yêu thương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mùa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41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9050" y="429101"/>
            <a:ext cx="9144000" cy="655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Maria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kính dâng lên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yêu thương dẫu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nguy trăm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hãy thương xuống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muôn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ân chan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chứa.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tháng ngày chúc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khen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ẹ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yêu thương.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2357" y="161987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mùa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3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67199"/>
            <a:ext cx="9144000" cy="639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Xuân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êm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say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ngất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ngây như muôn nụ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gió về cùng vang ca khúc yêu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đương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Tim ươm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Xuân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thắm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xinh trong màu mắt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biếc.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ca khen Nữ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Vương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mùa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xuân yêu thương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mùa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9050" y="429101"/>
            <a:ext cx="9144000" cy="655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Maria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kính dâng lên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yêu thương dẫu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nguy trăm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hãy thương xuống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muôn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ân chan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chứa.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tháng ngày chúc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khen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ẹ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yêu thương.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2357" y="161987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mùa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6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67199"/>
            <a:ext cx="9144000" cy="6321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3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tôn nhan Mẹ nhân hiền.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ơi trông đến quê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hương.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Tuy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phong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sương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vẫn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luôn quay về một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hướng.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trong Mẹ Nữ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Vương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mùa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xuân yêu thương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mùa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81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9050" y="429101"/>
            <a:ext cx="9144000" cy="655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Maria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chúng con kính dâng lên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yêu thương dẫu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nguy trăm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hãy thương xuống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muôn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ân chan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chứa.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tháng ngày chúc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khen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3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ẹ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yêu thương.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2357" y="161987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Nữ vương mùa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2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ồ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136338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Chầu</a:t>
            </a:r>
            <a:r>
              <a:rPr lang="en-US" sz="9000" b="1" i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9000" b="1" i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 </a:t>
            </a:r>
            <a:r>
              <a:rPr lang="vi-VN" sz="90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9000" b="1" i="1" dirty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54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chúc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tụng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cả uy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hoàn ơi, ca 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triều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thần ơi, ca lên đi.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12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Phút </a:t>
            </a:r>
            <a:r>
              <a:rPr 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Than </a:t>
            </a:r>
            <a:r>
              <a:rPr lang="en-US" sz="4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Thở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1143000"/>
            <a:ext cx="91440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Con </a:t>
            </a: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mến yêu tin thờ trong lòng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Cùng chút tình ngây thơ ngắm trông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Trong Thánh Thể Chúa cả càn khôn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Hằng 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xót</a:t>
            </a:r>
            <a:r>
              <a:rPr lang="en-US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ươ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ng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tự</a:t>
            </a:r>
            <a:r>
              <a:rPr lang="en-US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4200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hiến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vì con</a:t>
            </a:r>
            <a:r>
              <a:rPr lang="vi-VN" sz="42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42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47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6200" y="7620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Giờ đây hạnh phúc độc nhất đời con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Êm đềm Chúa nhìn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hạnh phúc nào hơn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Lòng con ngây ngất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tin Chúa yêu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Trong tình Chúa yêu con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phó dâng tâm hồn.</a:t>
            </a:r>
            <a:endParaRPr lang="en-US" sz="42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41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1143000"/>
            <a:ext cx="9144000" cy="4508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vi-VN" sz="41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Xin Chúa thương ban nhiều ơn lành, phù giúp đoàn con trên thế </a:t>
            </a: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gian.</a:t>
            </a:r>
            <a:endParaRPr lang="en-US" sz="41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Qua </a:t>
            </a:r>
            <a:r>
              <a:rPr lang="vi-VN" sz="41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kiếp khổ trí tỉnh lòng </a:t>
            </a: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thanh,</a:t>
            </a:r>
            <a:endParaRPr lang="en-US" sz="41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về </a:t>
            </a:r>
            <a:r>
              <a:rPr lang="vi-VN" sz="4100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tới quê đầy phúc bình an</a:t>
            </a:r>
            <a:r>
              <a:rPr lang="vi-VN" sz="4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41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Phút </a:t>
            </a:r>
            <a:r>
              <a:rPr 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Than </a:t>
            </a:r>
            <a:r>
              <a:rPr lang="en-US" sz="4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Thở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59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6200" y="7620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Giờ đây hạnh phúc độc nhất đời con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Êm đềm Chúa nhìn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hạnh phúc nào hơn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Lòng con ngây ngất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tin Chúa yêu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Trong tình Chúa yêu con</a:t>
            </a:r>
            <a:endParaRPr lang="en-US" sz="4000" i="1" dirty="0" smtClean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phó dâng tâm hồn.</a:t>
            </a:r>
            <a:endParaRPr lang="en-US" sz="4200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1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ồ</a:t>
            </a:r>
          </a:p>
        </p:txBody>
      </p:sp>
    </p:spTree>
    <p:extLst>
      <p:ext uri="{BB962C8B-B14F-4D97-AF65-F5344CB8AC3E}">
        <p14:creationId xmlns:p14="http://schemas.microsoft.com/office/powerpoint/2010/main" val="15492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4953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Thinh</a:t>
            </a: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ồ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51753" y="1842985"/>
            <a:ext cx="8153400" cy="244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vi-VN" sz="90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90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 </a:t>
            </a:r>
            <a:r>
              <a:rPr lang="vi-VN" sz="90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9000" b="1" i="1" dirty="0" smtClean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1297164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guyện </a:t>
            </a:r>
            <a:r>
              <a:rPr lang="en-US" sz="75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rướ</a:t>
            </a:r>
            <a:r>
              <a:rPr lang="en-US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7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9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ồ</a:t>
            </a:r>
          </a:p>
        </p:txBody>
      </p:sp>
    </p:spTree>
    <p:extLst>
      <p:ext uri="{BB962C8B-B14F-4D97-AF65-F5344CB8AC3E}">
        <p14:creationId xmlns:p14="http://schemas.microsoft.com/office/powerpoint/2010/main" val="54127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76200"/>
            <a:ext cx="9067800" cy="637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là đá, trên viên đá này</a:t>
            </a:r>
          </a:p>
          <a:p>
            <a:pPr algn="ctr">
              <a:lnSpc>
                <a:spcPts val="7000"/>
              </a:lnSpc>
            </a:pP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xây giáo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 kiên trung.</a:t>
            </a:r>
          </a:p>
          <a:p>
            <a:pPr algn="ctr">
              <a:lnSpc>
                <a:spcPts val="7000"/>
              </a:lnSpc>
            </a:pP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 con là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đá,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satan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mưu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vẫy 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7000"/>
              </a:lnSpc>
            </a:pP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chuyển rung</a:t>
            </a:r>
            <a:r>
              <a:rPr lang="vi-VN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87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87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hãy cầu xin cho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 Giáo Hoàng Phanxicô.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gìn giữ Người tăng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endParaRPr lang="en-US" sz="4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lực</a:t>
            </a:r>
            <a:r>
              <a:rPr lang="en-US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endParaRPr lang="en-US" sz="4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 này hạnh phúc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 </a:t>
            </a:r>
            <a:r>
              <a:rPr lang="en-US" sz="4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cho ác tâm quân thù</a:t>
            </a:r>
          </a:p>
          <a:p>
            <a:pPr algn="ctr">
              <a:lnSpc>
                <a:spcPct val="150000"/>
              </a:lnSpc>
            </a:pP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 </a:t>
            </a:r>
            <a:r>
              <a:rPr lang="en-US" sz="4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vi-VN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cho ác tâm quân </a:t>
            </a:r>
            <a:r>
              <a:rPr lang="vi-VN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endParaRPr lang="en-US" sz="4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97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6200"/>
            <a:ext cx="9067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vi-VN" sz="3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Tantum </a:t>
            </a:r>
            <a:r>
              <a:rPr lang="vi-VN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Ergo</a:t>
            </a:r>
            <a:endParaRPr lang="en-US" sz="3600" b="1" dirty="0" smtClean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798731"/>
            <a:ext cx="9067800" cy="588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algn="ctr">
              <a:lnSpc>
                <a:spcPct val="165000"/>
              </a:lnSpc>
              <a:buFont typeface="+mj-lt"/>
              <a:buAutoNum type="arabicPeriod"/>
            </a:pP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Tôn Vinh Thánh danh Giê-su chí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thánh.</a:t>
            </a:r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Ẩn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thân nơi trong hình bánh nhỏ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mọn.</a:t>
            </a:r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Này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là của ăn, lương thực </a:t>
            </a:r>
            <a:r>
              <a:rPr lang="en-US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hiên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ân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Đây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chính thật Ngôi Lời ẩn náu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hình.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Rày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ban cho loài nhân dưới thế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trần.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Ôi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! kính lạy Thánh Thể tình yêu.</a:t>
            </a:r>
            <a:endParaRPr lang="en-US" sz="3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6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914400"/>
            <a:ext cx="9144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lên đi, trời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đất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la ngợp kỳ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Chúa yêu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gian đến muôn ngàn đời.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8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2950" indent="-742950" algn="ctr">
              <a:lnSpc>
                <a:spcPct val="165000"/>
              </a:lnSpc>
              <a:buFont typeface="+mj-lt"/>
              <a:buAutoNum type="arabicPeriod" startAt="2"/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Giêsu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Chúa ôi, con tôn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kính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Chúa.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Chúa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yêu con trao mình máu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bánh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rượu.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Vì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thương chúng con nên đành hạ mình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Đem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hiến dâng nuôi hồn chúng tử hèn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  <a:r>
              <a:rPr lang="en-US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Tình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yêu bao la nào ai có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đền.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Con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kính lạy Chúa cả trời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cao.</a:t>
            </a:r>
            <a:endParaRPr lang="en-US" sz="38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Amen.</a:t>
            </a:r>
            <a:endParaRPr lang="en-US" sz="3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600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chúc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tụng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cả uy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hoàn ơi, ca 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triều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thần ơi, ca lên đi.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17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7258</TotalTime>
  <Words>3095</Words>
  <Application>Microsoft Office PowerPoint</Application>
  <PresentationFormat>On-screen Show (4:3)</PresentationFormat>
  <Paragraphs>489</Paragraphs>
  <Slides>81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81</vt:i4>
      </vt:variant>
    </vt:vector>
  </HeadingPairs>
  <TitlesOfParts>
    <vt:vector size="92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1834</cp:revision>
  <dcterms:created xsi:type="dcterms:W3CDTF">2010-03-31T06:10:49Z</dcterms:created>
  <dcterms:modified xsi:type="dcterms:W3CDTF">2020-01-31T05:24:47Z</dcterms:modified>
</cp:coreProperties>
</file>