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72"/>
  </p:notesMasterIdLst>
  <p:sldIdLst>
    <p:sldId id="1333" r:id="rId9"/>
    <p:sldId id="1637" r:id="rId10"/>
    <p:sldId id="1638" r:id="rId11"/>
    <p:sldId id="1714" r:id="rId12"/>
    <p:sldId id="1713" r:id="rId13"/>
    <p:sldId id="1759" r:id="rId14"/>
    <p:sldId id="1760" r:id="rId15"/>
    <p:sldId id="1761" r:id="rId16"/>
    <p:sldId id="1762" r:id="rId17"/>
    <p:sldId id="1763" r:id="rId18"/>
    <p:sldId id="1330" r:id="rId19"/>
    <p:sldId id="1764" r:id="rId20"/>
    <p:sldId id="1765" r:id="rId21"/>
    <p:sldId id="1766" r:id="rId22"/>
    <p:sldId id="468" r:id="rId23"/>
    <p:sldId id="1470" r:id="rId24"/>
    <p:sldId id="1767" r:id="rId25"/>
    <p:sldId id="1768" r:id="rId26"/>
    <p:sldId id="1769" r:id="rId27"/>
    <p:sldId id="1770" r:id="rId28"/>
    <p:sldId id="1771" r:id="rId29"/>
    <p:sldId id="1772" r:id="rId30"/>
    <p:sldId id="1773" r:id="rId31"/>
    <p:sldId id="1774" r:id="rId32"/>
    <p:sldId id="1775" r:id="rId33"/>
    <p:sldId id="1592" r:id="rId34"/>
    <p:sldId id="1686" r:id="rId35"/>
    <p:sldId id="1776" r:id="rId36"/>
    <p:sldId id="1777" r:id="rId37"/>
    <p:sldId id="1778" r:id="rId38"/>
    <p:sldId id="1779" r:id="rId39"/>
    <p:sldId id="1780" r:id="rId40"/>
    <p:sldId id="1781" r:id="rId41"/>
    <p:sldId id="1782" r:id="rId42"/>
    <p:sldId id="1783" r:id="rId43"/>
    <p:sldId id="1784" r:id="rId44"/>
    <p:sldId id="1785" r:id="rId45"/>
    <p:sldId id="1786" r:id="rId46"/>
    <p:sldId id="1177" r:id="rId47"/>
    <p:sldId id="1220" r:id="rId48"/>
    <p:sldId id="1221" r:id="rId49"/>
    <p:sldId id="1222" r:id="rId50"/>
    <p:sldId id="1223" r:id="rId51"/>
    <p:sldId id="1224" r:id="rId52"/>
    <p:sldId id="1225" r:id="rId53"/>
    <p:sldId id="1219" r:id="rId54"/>
    <p:sldId id="1742" r:id="rId55"/>
    <p:sldId id="1743" r:id="rId56"/>
    <p:sldId id="1787" r:id="rId57"/>
    <p:sldId id="1788" r:id="rId58"/>
    <p:sldId id="1176" r:id="rId59"/>
    <p:sldId id="1487" r:id="rId60"/>
    <p:sldId id="1662" r:id="rId61"/>
    <p:sldId id="1793" r:id="rId62"/>
    <p:sldId id="1794" r:id="rId63"/>
    <p:sldId id="1795" r:id="rId64"/>
    <p:sldId id="1796" r:id="rId65"/>
    <p:sldId id="1175" r:id="rId66"/>
    <p:sldId id="1789" r:id="rId67"/>
    <p:sldId id="1790" r:id="rId68"/>
    <p:sldId id="1791" r:id="rId69"/>
    <p:sldId id="1792" r:id="rId70"/>
    <p:sldId id="1174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6353" autoAdjust="0"/>
  </p:normalViewPr>
  <p:slideViewPr>
    <p:cSldViewPr>
      <p:cViewPr varScale="1">
        <p:scale>
          <a:sx n="116" d="100"/>
          <a:sy n="116" d="100"/>
        </p:scale>
        <p:origin x="13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6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239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2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388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2268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707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186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88065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2056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8803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2424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6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như tia nắng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xua tan băng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rực nóng đốt cháy đau thương.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như muôn sao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mờ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xóa bóng tối nghi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gọi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mầm sống tái sinh trần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66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</a:t>
            </a:r>
            <a:r>
              <a:rPr lang="en-US" sz="28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Sirach</a:t>
            </a:r>
            <a:endParaRPr lang="en-US" sz="2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If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you choose you can keep the commandments, they will save you;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if you trust in God, you too shall live;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has set before you fire and water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to whichever you choose, stretch forth your hand.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Before man are life and death,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good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9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evil,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whichever he chooses shall be given him.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Immense is the wisdom of the Lord;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is mighty in power, and all-seeing.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eyes of God are on those who fear him;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understands man’s every deed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one does he command to act unjustly,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to none does he give license to sin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40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40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6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914400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những ai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thân </a:t>
            </a: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</a:t>
            </a:r>
            <a:endParaRPr lang="en-US" sz="7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lề </a:t>
            </a: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luật Chúa</a:t>
            </a:r>
            <a:endParaRPr lang="en-US" sz="7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118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Hạnh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những ai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đường lối tinh tuyền,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họ tiến thân trong luật Chúa.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ai giữ lời Ngài,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hết tâm lo tìm kiếm Ngài.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914400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những ai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thân </a:t>
            </a: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</a:t>
            </a:r>
            <a:endParaRPr lang="en-US" sz="7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lề </a:t>
            </a: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luật Chúa</a:t>
            </a:r>
            <a:endParaRPr lang="en-US" sz="7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118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Luật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đã ban ra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người nắm giữ ân cần.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Chúa cho con vững chắc,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theo giáo huấn của Ngài,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nhất tâm theo đường lối Ngài.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1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914400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những ai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thân </a:t>
            </a: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</a:t>
            </a:r>
            <a:endParaRPr lang="en-US" sz="7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lề </a:t>
            </a: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luật Chúa</a:t>
            </a:r>
            <a:endParaRPr lang="en-US" sz="7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118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thương gia ân,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đời sống tôi tớ Ngài.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biết vâng theo Lời Chúa,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theo ý muốn của Ngài,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sống trong tinh thần của Ngài.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201894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6426" y="914400"/>
            <a:ext cx="9125712" cy="557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những ai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thân </a:t>
            </a: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</a:t>
            </a:r>
            <a:endParaRPr lang="en-US" sz="7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7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lề </a:t>
            </a:r>
            <a:r>
              <a:rPr lang="vi-VN" sz="7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luật Chúa</a:t>
            </a:r>
            <a:endParaRPr lang="en-US" sz="7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9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trích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thứ I của Thánh Phaolô Tông đồ gửi tín hữu 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Côrintô</a:t>
            </a:r>
            <a:endParaRPr lang="en-US" sz="24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mến,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húng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có bàn giải sự khôn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ngoan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người toàn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thiện,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đó không phải là sự khôn ngoan của thế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cũng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không phải của những bậc vua chúa thế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đã bị dồn vào chỗ hư vong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4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tôi thuyết sự khôn ngoan đầy nhiệm mầu của Thiên Chúa vẫn được giấu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đã tiền định từ trước muôn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thuở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làm nên sự hiển vinh của chúng tôi. Sự khôn ngoan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một ai trong các vua chúa thế trần đã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74884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4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vì giá thử nhận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hẳn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họ đã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đinh Chúa sự hiển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tôi rao giảng như lời đã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chép: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mắt chưa từng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thấy,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chưa từng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lòng người cũng chưa từng mơ ước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tất cả những điều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2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làm cho những ai yêu mến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”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Bởi chưng Thiên Chúa đã mạc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khải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điều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đó cho chúng tôi do Thánh Thần của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Thật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vậy, Thánh Thần thấu suốt mọi sự, cả những điều thâm sâu của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25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3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669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Lạy Cha là Chúa tể trời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xin ngợi khen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Cha đã mạc khải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mầu nhiệm nước trời</a:t>
            </a: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cho những người bé mọn.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5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Matthew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disciples: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“Do not think that I have come to abolish the law or the prophets.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have come not to abolish but to fulfill.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Amen, I say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until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heaven and earth pass away,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not the smallest letter or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smallest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93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part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letter 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pass from the law,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until all things have taken place.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Therefore, whoever breaks one of the least of these commandments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teaches others to do so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be called least in the kingdom of heaven.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whoever obeys and teaches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these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commandments, 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called greatest in the kingdom of heaven.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tell you, unless your righteousness surpasses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of the scribes 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Pharisees, you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not enter the kingdom of heaven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“You have heard that it was said to your ancestors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1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Amen</a:t>
            </a: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shall not kill; and whoever kills will be liable to judgment.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I say to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whoever is angry with his brother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be liable to judgment;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whoever says to his brother, ‘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Raqa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,’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be answerable to the Sanhedrin;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whoever says, ‘You fool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,’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4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will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liable to fiery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Gehenna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Therefore, if you bring your gift to the altar,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there recall that your brother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has anything against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leave your gift there at the altar,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go first and be reconciled with your brother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then come and offer your gift.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Settle with your opponent quickly while on the way to court.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Otherwise your opponent will hand you over to the judge,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judge will hand you over to the guard,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you will be thrown into prison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2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Amen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I say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you, you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 not be released until you have paid the last penny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“You have heard that it was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shall not commit adultery.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I say to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everyone who looks at a woman with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lust  has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already committed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adultery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82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with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her in his heart.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If your right eye causes you to sin,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tear it out and throw it away.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is better for you to lose one of your members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than to have your whole body thrown into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Gehenna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if your right hand causes you to sin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off and throw it away.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is better for you to lose one of your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members than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have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whole body go into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Gehenna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“It was also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said, Whoever divorces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wife must give her a bill of divorce.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I say to 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whoever divorces his wife -  unless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marriage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unlawful -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causes her to commit adultery,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whoever marries a divorced woman commits adultery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“Again you have heard that it was said to your ancestors,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not take a false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oath, but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make good to the Lord all that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 vow.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But I say to you, do not swear at all;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not by heaven, for it is God’s throne;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nor by the earth,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it is his footstool nor by Jerusalem,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it is the city of the great King.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 not swear by your head,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you cannot make a single hair white or black.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8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Let your ‘Yes’ mean ‘Yes,‘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your ‘No’ mean ‘No.’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Anything more is from the evil one.”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6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như tia nắng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xua tan băng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rực nóng đốt cháy đau thương.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như muôn sao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mờ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xóa bóng tối nghi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gọi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mầm sống tái sinh trần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7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14400"/>
            <a:ext cx="9144000" cy="4905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Kính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tiến lên Cha nhân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trọn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bao ước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mơ.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Ðây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lễ hy sinh toàn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thiêu,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đẹp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như lễ dâng ban chiều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Hiến Lễ Giao Hòa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44545"/>
            <a:ext cx="9144000" cy="64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Này lễ vật giao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hòa,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lễ vật vô giá 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oàn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Chúa từ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nhân.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lễ vật toàn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thiết con nguyện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cầu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thứ tha lỗi lầm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Hiến Lễ Giao Hòa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7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914400"/>
            <a:ext cx="9144000" cy="4905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hát dâng lên cao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tựa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làn trầm hương ngát bay. Nước mắt tuôn rơi tràn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mi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nâng đỡ con đêm ngày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Hiến Lễ Giao Hòa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ước mơ làm khí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cụ,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đem tình yêu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mưa mới tưới gội đồng xanh, như sương mát tắm cho cây cành.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44545"/>
            <a:ext cx="9144000" cy="64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Này lễ vật giao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hòa,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lễ vật vô giá 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oàn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Chúa từ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nhân.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lễ vật toàn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thiết con nguyện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cầu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thứ tha lỗi lầm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Hiến Lễ Giao Hòa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5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đến không phải để phá lề luật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mà để kiện toàn cho được vững chắc.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Dù trời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qua đi thì một dấu chấm phẩy,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chẳng đổi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thay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tới mọi sự hoàn thành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2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thiêng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khắc ghi trong lòng.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đây muôn tin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Thiên Chúa.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thiêng tuôn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soi sáng tâm hồn.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Từ nay trong tin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bước theo Ngài.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517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7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muốn tiến dâng của lễ cho Ngài,</a:t>
            </a:r>
          </a:p>
          <a:p>
            <a:pPr algn="ctr">
              <a:lnSpc>
                <a:spcPct val="17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chợt nhận ra lòng còn bất hòa chia rẽ.</a:t>
            </a:r>
          </a:p>
          <a:p>
            <a:pPr algn="ctr">
              <a:lnSpc>
                <a:spcPct val="17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Thì này hãy kíp quay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7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hòa với anh em mình,</a:t>
            </a:r>
          </a:p>
          <a:p>
            <a:pPr algn="ctr">
              <a:lnSpc>
                <a:spcPct val="17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rồi lại đây dâng Chúa lễ vật hòa bình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2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thiêng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khắc ghi trong lòng.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đây muôn tin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Thiên Chúa.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thiêng tuôn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soi sáng tâm hồn.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Từ nay trong tin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bước theo Ngài.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5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27673"/>
            <a:ext cx="9144000" cy="631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8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Chúa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khấng ban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8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luật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pháp của Ngài,</a:t>
            </a:r>
          </a:p>
          <a:p>
            <a:pPr algn="ctr">
              <a:lnSpc>
                <a:spcPct val="148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để con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8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lòng trung thành tuân giữ.</a:t>
            </a:r>
          </a:p>
          <a:p>
            <a:pPr algn="ctr">
              <a:lnSpc>
                <a:spcPct val="148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nẻo Chúa rất cao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siêu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8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vợi vút cao mây trời,</a:t>
            </a:r>
          </a:p>
          <a:p>
            <a:pPr algn="ctr">
              <a:lnSpc>
                <a:spcPct val="148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cả đời con suy ngẫm giới luật của Ngài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2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74320"/>
            <a:ext cx="9144000" cy="672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thiêng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khắc ghi trong lòng.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đây muôn tin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Thiên Chúa.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thiêng tuôn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soi sáng tâm hồn.</a:t>
            </a:r>
          </a:p>
          <a:p>
            <a:pPr algn="ctr">
              <a:lnSpc>
                <a:spcPct val="133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Từ nay trong tin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3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bước theo Ngài.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8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13423"/>
            <a:ext cx="9144000" cy="606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ơi, trên trần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chưa thấy ai, đến nhờ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không thương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giúp.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ơi, con biết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rằng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rất bao la, luôn dõi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nhìn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nhịp bước con thơ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1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6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như tia nắng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xua tan băng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rực nóng đốt cháy đau thương.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như muôn sao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mờ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xóa bóng tối nghi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gọi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mầm sống tái sinh trần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14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nguồn cậy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thất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lữ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buồn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đau.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 nghỉ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ngơi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đơn côi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713423"/>
            <a:ext cx="9144000" cy="606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ơi,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trên đường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vương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theo gót chân, những bụi mờ lòng nặng bao nhung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nhớ.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ơi</a:t>
            </a:r>
            <a:r>
              <a:rPr lang="en-US" sz="43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trên nước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Mẹ rất bao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dung,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lỗi lầm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en-US" sz="43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cầu</a:t>
            </a:r>
            <a:r>
              <a:rPr lang="en-US" sz="43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3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tha </a:t>
            </a:r>
            <a:r>
              <a:rPr lang="en-US" sz="43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cho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304800"/>
            <a:ext cx="9144000" cy="614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nguồn cậy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thất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vọng.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lữ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 niềm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buồn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đau.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 nghỉ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ngơi</a:t>
            </a: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đơn côi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Chút Tình Con 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3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ước mơ làm khí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cụ,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đem tình yêu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 hoa nở thắm đẹp đồi nương, như tinh tú chiếu soi đêm trường.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2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6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yêu như tia nắng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xua tan băng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rực nóng đốt cháy đau thương.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sáng lên trong trái tim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như muôn sao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mờ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xóa bóng tối nghi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gọi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mầm sống tái sinh trần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0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731520"/>
            <a:ext cx="9144000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ước mơ làm khí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cụ,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đem tình yêu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tia nắng báo trời hừng đông, như chim én báo tin xuân nồng.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71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7332</TotalTime>
  <Words>2657</Words>
  <Application>Microsoft Office PowerPoint</Application>
  <PresentationFormat>On-screen Show (4:3)</PresentationFormat>
  <Paragraphs>402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63</vt:i4>
      </vt:variant>
    </vt:vector>
  </HeadingPairs>
  <TitlesOfParts>
    <vt:vector size="74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1857</cp:revision>
  <dcterms:created xsi:type="dcterms:W3CDTF">2010-03-31T06:10:49Z</dcterms:created>
  <dcterms:modified xsi:type="dcterms:W3CDTF">2020-02-13T05:58:53Z</dcterms:modified>
</cp:coreProperties>
</file>