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56" r:id="rId7"/>
  </p:sldMasterIdLst>
  <p:notesMasterIdLst>
    <p:notesMasterId r:id="rId83"/>
  </p:notesMasterIdLst>
  <p:sldIdLst>
    <p:sldId id="1333" r:id="rId8"/>
    <p:sldId id="1637" r:id="rId9"/>
    <p:sldId id="1638" r:id="rId10"/>
    <p:sldId id="1713" r:id="rId11"/>
    <p:sldId id="1714" r:id="rId12"/>
    <p:sldId id="1806" r:id="rId13"/>
    <p:sldId id="1807" r:id="rId14"/>
    <p:sldId id="1808" r:id="rId15"/>
    <p:sldId id="1809" r:id="rId16"/>
    <p:sldId id="1330" r:id="rId17"/>
    <p:sldId id="1764" r:id="rId18"/>
    <p:sldId id="1797" r:id="rId19"/>
    <p:sldId id="1798" r:id="rId20"/>
    <p:sldId id="1799" r:id="rId21"/>
    <p:sldId id="468" r:id="rId22"/>
    <p:sldId id="1470" r:id="rId23"/>
    <p:sldId id="1810" r:id="rId24"/>
    <p:sldId id="1811" r:id="rId25"/>
    <p:sldId id="1812" r:id="rId26"/>
    <p:sldId id="1813" r:id="rId27"/>
    <p:sldId id="1814" r:id="rId28"/>
    <p:sldId id="1815" r:id="rId29"/>
    <p:sldId id="1816" r:id="rId30"/>
    <p:sldId id="1772" r:id="rId31"/>
    <p:sldId id="1800" r:id="rId32"/>
    <p:sldId id="1592" r:id="rId33"/>
    <p:sldId id="1686" r:id="rId34"/>
    <p:sldId id="1801" r:id="rId35"/>
    <p:sldId id="1802" r:id="rId36"/>
    <p:sldId id="1803" r:id="rId37"/>
    <p:sldId id="1804" r:id="rId38"/>
    <p:sldId id="1805" r:id="rId39"/>
    <p:sldId id="1177" r:id="rId40"/>
    <p:sldId id="1818" r:id="rId41"/>
    <p:sldId id="1817" r:id="rId42"/>
    <p:sldId id="1846" r:id="rId43"/>
    <p:sldId id="1847" r:id="rId44"/>
    <p:sldId id="1848" r:id="rId45"/>
    <p:sldId id="1849" r:id="rId46"/>
    <p:sldId id="1850" r:id="rId47"/>
    <p:sldId id="1851" r:id="rId48"/>
    <p:sldId id="1852" r:id="rId49"/>
    <p:sldId id="1853" r:id="rId50"/>
    <p:sldId id="1854" r:id="rId51"/>
    <p:sldId id="1855" r:id="rId52"/>
    <p:sldId id="1856" r:id="rId53"/>
    <p:sldId id="1219" r:id="rId54"/>
    <p:sldId id="1823" r:id="rId55"/>
    <p:sldId id="1824" r:id="rId56"/>
    <p:sldId id="1825" r:id="rId57"/>
    <p:sldId id="1829" r:id="rId58"/>
    <p:sldId id="1827" r:id="rId59"/>
    <p:sldId id="1830" r:id="rId60"/>
    <p:sldId id="1176" r:id="rId61"/>
    <p:sldId id="1487" r:id="rId62"/>
    <p:sldId id="1662" r:id="rId63"/>
    <p:sldId id="1831" r:id="rId64"/>
    <p:sldId id="1832" r:id="rId65"/>
    <p:sldId id="1833" r:id="rId66"/>
    <p:sldId id="1834" r:id="rId67"/>
    <p:sldId id="1835" r:id="rId68"/>
    <p:sldId id="1836" r:id="rId69"/>
    <p:sldId id="1837" r:id="rId70"/>
    <p:sldId id="1838" r:id="rId71"/>
    <p:sldId id="1175" r:id="rId72"/>
    <p:sldId id="1790" r:id="rId73"/>
    <p:sldId id="1789" r:id="rId74"/>
    <p:sldId id="1839" r:id="rId75"/>
    <p:sldId id="1840" r:id="rId76"/>
    <p:sldId id="1841" r:id="rId77"/>
    <p:sldId id="1842" r:id="rId78"/>
    <p:sldId id="1843" r:id="rId79"/>
    <p:sldId id="1844" r:id="rId80"/>
    <p:sldId id="1845" r:id="rId81"/>
    <p:sldId id="1174" r:id="rId8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00"/>
    <a:srgbClr val="FF9933"/>
    <a:srgbClr val="FF3300"/>
    <a:srgbClr val="FF5050"/>
    <a:srgbClr val="990099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13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slide" Target="slides/slide69.xml"/><Relationship Id="rId8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8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3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288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226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07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86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806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205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803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424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Book 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Prophet Joel</a:t>
            </a:r>
            <a:endParaRPr lang="en-US" sz="2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Even now, says the 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return to me with your whole heart,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fasting, and weeping,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mourning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Rend your hearts, not your garments,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return to the LORD, your God.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gracious and merciful is he,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slow to anger, rich in kindness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relenting in punishment.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Perhaps he will again relent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leave behind him a blessing,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Offerings and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libations 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LORD, your God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Blow the trumpet in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Zion! proclaim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fast, call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assembly; Gather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people, notify the congregation;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Assemble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elders, gather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children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infants at the breast;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Let the bridegroom quit his room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bride her chamber.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Between the porch and the altar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let the priests, the ministers of the LORD, weep,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say, “Spare, O LORD, your people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3716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make not your heritage a reproach,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the nations ruling over them!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Why should they say among the peoples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‘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Where is their God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?’”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Then the LORD was stirred to concern for his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land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took pity on his people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297" y="762000"/>
            <a:ext cx="9125712" cy="63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ơi,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Chúa.</a:t>
            </a:r>
            <a:endParaRPr lang="en-US" sz="6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50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Chúa, nguyện thương con theo lòng nhân hậu,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xóa tội con theo lượng từ ái.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Rửa tội con tuyệt gốc lỗi lầm,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tẩy sạch con mọi điều gian ác.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297" y="762000"/>
            <a:ext cx="9125712" cy="63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ơi,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Chúa.</a:t>
            </a:r>
            <a:endParaRPr lang="en-US" sz="6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50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45311"/>
            <a:ext cx="9125712" cy="513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đã từ bao lâu tôi hằng biết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tội</a:t>
            </a:r>
            <a:endParaRPr lang="vi-VN" sz="4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tội của tôi, tôi phản nghịch Chúa.</a:t>
            </a: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 của tôi, tôi thấy trước mặt,</a:t>
            </a: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tội của tôi, phản nghịch Chúa tôi.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297" y="762000"/>
            <a:ext cx="9125712" cy="63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ơi,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Chúa.</a:t>
            </a:r>
            <a:endParaRPr lang="en-US" sz="6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50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25712" cy="590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tạo cho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4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tâm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hồn trong sạch,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tính tình con xin Người đổi mới.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đuổi con xa ánh sáng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đừng để cho Thánh Thần lánh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297" y="762000"/>
            <a:ext cx="9125712" cy="63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ơi,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Chúa.</a:t>
            </a:r>
            <a:endParaRPr lang="en-US" sz="6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50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25712" cy="590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Lạy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tạo cho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4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vui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cứu độ.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Xin rộng thương ra tay phù giúp.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cho con đây, kẻ ác biết đường,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kẻ tội lỗi quay về với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297" y="762000"/>
            <a:ext cx="9125712" cy="638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ơi,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nguyện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thương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theo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lòng nhân </a:t>
            </a: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hậu</a:t>
            </a:r>
            <a:endParaRPr lang="en-US" sz="6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6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6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Chúa.</a:t>
            </a:r>
            <a:endParaRPr lang="en-US" sz="6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672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second letter of Paul to the Corinthians</a:t>
            </a:r>
            <a:endParaRPr lang="en-US" sz="24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Brothers and sisters:</a:t>
            </a: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We are ambassadors for Christ,</a:t>
            </a: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as if God were appealing through us.</a:t>
            </a: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We implore you on behalf of Christ,</a:t>
            </a: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be reconciled to God.</a:t>
            </a:r>
          </a:p>
          <a:p>
            <a:pPr marL="0" indent="0">
              <a:lnSpc>
                <a:spcPct val="132000"/>
              </a:lnSpc>
              <a:defRPr/>
            </a:pP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For our sake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made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to be sin who did not know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sin,  so </a:t>
            </a:r>
            <a:r>
              <a:rPr lang="en-US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that we might 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become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the righteousness of God in Him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716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Working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together,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then, we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appeal to you not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receive 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grace of God in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vain. For 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says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: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In an acceptable time I heard you,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on the day of salvation I helped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Behold, now is a very acceptable time;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behold, now is the day of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salvation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7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800600" y="73152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Câu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x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ng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tr</a:t>
            </a:r>
            <a:r>
              <a:rPr lang="vi-VN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ướ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c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Phúc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Âm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2985"/>
            <a:ext cx="9144000" cy="645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4400" dirty="0">
                <a:solidFill>
                  <a:srgbClr val="FFFF00"/>
                </a:solidFill>
                <a:latin typeface="Arial" charset="0"/>
                <a:cs typeface="Arial" charset="0"/>
              </a:rPr>
              <a:t>Lạy Đức </a:t>
            </a:r>
            <a:r>
              <a:rPr lang="vi-VN" sz="4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Kitô</a:t>
            </a:r>
            <a:r>
              <a:rPr lang="en-US" sz="4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Ngài </a:t>
            </a:r>
            <a:r>
              <a:rPr lang="vi-VN" sz="4400" dirty="0">
                <a:solidFill>
                  <a:srgbClr val="FFFF00"/>
                </a:solidFill>
                <a:latin typeface="Arial" charset="0"/>
                <a:cs typeface="Arial" charset="0"/>
              </a:rPr>
              <a:t>là Vua vinh hiển muôn đời 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(2x)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hôm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nay,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em chớ cứng lòng, nhưng hãy nghe tiếng Chúa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400" dirty="0">
                <a:solidFill>
                  <a:srgbClr val="FFFF00"/>
                </a:solidFill>
                <a:latin typeface="Arial" charset="0"/>
                <a:cs typeface="Arial" charset="0"/>
              </a:rPr>
              <a:t>Lạy Đức Kitô</a:t>
            </a:r>
            <a:r>
              <a:rPr lang="en-US" sz="4400" dirty="0">
                <a:solidFill>
                  <a:srgbClr val="FFFF00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400" dirty="0">
                <a:solidFill>
                  <a:srgbClr val="FFFF00"/>
                </a:solidFill>
                <a:latin typeface="Arial" charset="0"/>
                <a:cs typeface="Arial" charset="0"/>
              </a:rPr>
              <a:t>Ngài là Vua vinh hiển muôn </a:t>
            </a:r>
            <a:r>
              <a:rPr lang="vi-VN" sz="4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đời</a:t>
            </a:r>
            <a:r>
              <a:rPr lang="en-US" sz="4400" dirty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Matthew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said to his disciples: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“Take care not to perform righteous deeds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in order that people may see them;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otherwise, you will have no recompense from your heavenly Father.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you give alms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 blow a trumpet before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as the hypocrites do in the synagogues and in the streets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win the praise of others.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Amen, I say to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have received their reward.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when you give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alms, do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not let your left hand know what your right is doing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your almsgiving may be secret.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your Father who sees in secret will repay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“When you pray,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not be like the hypocrites,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love to stand and pray in the synagogues and on street corners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that others may see them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Amen</a:t>
            </a: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Amen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I say to you,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have received their reward.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when you pray, go to your inner room,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close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door,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pray to your Father in secret.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your Father who sees in secret will repay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you fast,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do not look gloomy like the hypocrites.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They neglect their appearance,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that they may appear to others to be fasting.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Amen, I say to you, they have received their reward.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when you fast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anoint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your head and wash your face,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that you may not appear to be fasting,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except to your Father who is hidden.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your Father who sees what is hidden will repay you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600" b="1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thân phận của con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bông hoa nở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tươi.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làn gió nhẹ lung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lay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cũng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biến tan sắc màu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6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Hôm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nay người người vui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cười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rồi mai đây lệ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rơi.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là giấc điệp qua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mau,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nuối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tiếc chi bóng sầu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muôn sự đều hão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huyền,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giả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trá và đảo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điên.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điều vững bền thiên thu: đức kính yêu Chúa Trời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 thật lòng ăn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năn,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lạc bước đường lầm!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về, về cùng Chúa ta. Người thương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thiết tha đậm đà.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 cùng Chúa Trời, lòng hân hoan nhảy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tội lỗi nguyện lui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sẽ thương hải hà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1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Ôi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trên đời nào ai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không vương tội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Dù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chính trực truân chuyên cũng mấy phen yếu hèn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3668" y="762000"/>
            <a:ext cx="91440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Ăn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năn vì ngàn lỗi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lầm,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hãy rủ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đừng khép miệng con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cất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tiếng lên hát mừng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83883"/>
            <a:ext cx="9144000" cy="454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8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nhớ mình là bụi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mai người sẽ trở về bụi tro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854" y="91440"/>
            <a:ext cx="913707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ỡ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34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dòng nến trôi trên bàn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thờ,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hồn con lâng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lâng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cảm mến vô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bờ.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tiến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con tim ươm bao ước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Hằng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muốn sắt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son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đời mến yêu.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4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Kính tiến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bao nhiêu mà có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thánh hóa lòng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mới bước tới ngày mai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2110" y="644545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người ơi! 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hỡi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16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ngày tháng xuôi theo giòng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tâm hồn con lênh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đênh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hạnh phúc mong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con đây trông mong đến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Ngài.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núi đá che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chở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tháng năm.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4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Kính tiến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bao nhiêu mà có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thánh hóa lòng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mới bước tới ngày mai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57927"/>
            <a:ext cx="9144000" cy="644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giọt nước tan trong rượu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tâm hồn con hân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hòa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nhịp với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muôn nơi an vui thái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bình.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Chúa thắm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cuộc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ước mơ.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546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600" i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600" i="1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Kính tiến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bao nhiêu mà có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gì.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thánh hóa lòng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yêu mới bước tới ngày mai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92195"/>
            <a:ext cx="9144000" cy="644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Nếu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mãi đời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cứ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ngủ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vùi</a:t>
            </a:r>
            <a:r>
              <a:rPr lang="en-US" sz="395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muôn tội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ếu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mãi đời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mất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đi rồi một niềm tin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kính.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đến cùng con, Chúa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lần cho tâm trí bừng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dậy,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trái tim dâng nhịp thánh thiện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1" y="446663"/>
            <a:ext cx="9144000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Hãy thức dậy đi! Hãy thức dậy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Ngẩng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cao linh hồn sám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chen giữa đời, đam mê rã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rời,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nay hết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lòng say giấc yêu thương.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92195"/>
            <a:ext cx="9144000" cy="647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Nếu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mãi đời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quên Ngài khi say tình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Nếu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mãi lòng con đã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không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còn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yêu Thiên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đến cùng con, Chúa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lần trong thiết tha, mời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trái tim con 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1" y="446663"/>
            <a:ext cx="9144000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Hãy thức dậy đi! Hãy thức dậy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Ngẩng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cao linh hồn sám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chen giữa đời, đam mê rã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rời,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nay hết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lòng say giấc yêu thương.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92195"/>
            <a:ext cx="9144000" cy="647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bước đời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trên đời cô đơn miệt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kiếp trần ai mang phận người trùng vây đen tối. 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đến cùng con, Chúa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lần đi với con, một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đến khi con về Thiên Đường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 này ngày cứu rỗi, Chúa thương tình tha thứ tội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về, về cùng Chúa ta. Người thương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thiết tha đậm đà.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9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1" y="446663"/>
            <a:ext cx="9144000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Hãy thức dậy đi! Hãy thức dậy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Ngẩng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cao linh hồn sám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chen giữa đời, đam mê rã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rời,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nay hết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lòng say giấc yêu thương.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92195"/>
            <a:ext cx="9144000" cy="647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đến cùng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tình Ngài bao la diệu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vợi.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ánh lửa yêu cho một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thương soi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những bàn tay như cánh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nhiệm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mầu, con sẽ đem ngọt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ngào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thế nhân quên niềm tủi sầu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1" y="446663"/>
            <a:ext cx="9144000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Hãy thức dậy đi! Hãy thức dậy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Ngẩng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cao linh hồn sám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chen giữa đời, đam mê rã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rời,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nay hết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lòng say giấc yêu thương.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144" y="592195"/>
            <a:ext cx="9144000" cy="647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Khúc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hát lời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hẹn hò trên môi dịu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dàng.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Vỗ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giấc mộng say cho gian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tin thắp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muốn từ nay tâm trí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mở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rộng, Cha giúp con hành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động,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khắp nơi yêu đời Tin Mừng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61" y="446663"/>
            <a:ext cx="9144000" cy="656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65000"/>
              </a:lnSpc>
              <a:defRPr/>
            </a:pP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Hãy thức dậy đi! Hãy thức dậy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đi!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Ngẩng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cao linh hồn sám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Bon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chen giữa đời, đam mê rã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rời,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nay hết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rồi.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về với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dung,</a:t>
            </a:r>
            <a:endParaRPr lang="en-US" sz="39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lòng say giấc yêu thương.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Cao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36307"/>
            <a:ext cx="9144000" cy="56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Chúa chí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chúng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Dủ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xem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phạm đến Người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533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Dòng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suối lệ tuôn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mãi,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đoàn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hướng lên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Lạy Chúa Trời vinh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quang,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đến lời van nài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36307"/>
            <a:ext cx="9144000" cy="56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Chúa chí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chúng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Dủ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xem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phạm đến Người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533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chính đường vinh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cánh tay Chúa uy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Chìa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khóa trời cao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quang,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xóa sạch lỗi lầm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9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2110" y="644545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người ơi! 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hỡi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36307"/>
            <a:ext cx="9144000" cy="56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Chúa chí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chúng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Dủ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xem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phạm đến Người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533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Lạy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Chúa Trời cao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đoái thương lắng nghe lời. Lòng Chúa đầy khoan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dung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hằng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tha thứ ngàn lỗi lầm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6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36307"/>
            <a:ext cx="9144000" cy="56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Chúa chí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chúng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Dủ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xem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phạm đến Người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13423"/>
            <a:ext cx="9144000" cy="513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85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cõi lòng nhơ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uế,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tội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ác che lấp tâm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Cầu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Chúa Trời khoan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5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rửa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cho tuyết trinh trắng ngần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36307"/>
            <a:ext cx="9144000" cy="56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Chúa chí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ái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chúng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Dủ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tình thương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xem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8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phạm đến Người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0"/>
            <a:ext cx="9144000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 mọi người lớn bé, xé tâm hồn xin Chúa ngự vào</a:t>
            </a:r>
            <a:r>
              <a:rPr lang="en-US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quay về, về cùng Chúa ta. Người thương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thiết tha đậm đà.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2110" y="644545"/>
            <a:ext cx="91440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0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người ơi! Hãy đổi mới tinh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sống đúng Tin Mừng hỡi người.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71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Quay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7454</TotalTime>
  <Words>2843</Words>
  <Application>Microsoft Office PowerPoint</Application>
  <PresentationFormat>On-screen Show (4:3)</PresentationFormat>
  <Paragraphs>440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75</vt:i4>
      </vt:variant>
    </vt:vector>
  </HeadingPairs>
  <TitlesOfParts>
    <vt:vector size="85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1900</cp:revision>
  <dcterms:created xsi:type="dcterms:W3CDTF">2010-03-31T06:10:49Z</dcterms:created>
  <dcterms:modified xsi:type="dcterms:W3CDTF">2020-02-25T18:44:13Z</dcterms:modified>
</cp:coreProperties>
</file>