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56" r:id="rId7"/>
    <p:sldMasterId id="2147483768" r:id="rId8"/>
  </p:sldMasterIdLst>
  <p:notesMasterIdLst>
    <p:notesMasterId r:id="rId76"/>
  </p:notesMasterIdLst>
  <p:sldIdLst>
    <p:sldId id="1777" r:id="rId9"/>
    <p:sldId id="1745" r:id="rId10"/>
    <p:sldId id="1746" r:id="rId11"/>
    <p:sldId id="1870" r:id="rId12"/>
    <p:sldId id="1900" r:id="rId13"/>
    <p:sldId id="2152" r:id="rId14"/>
    <p:sldId id="2153" r:id="rId15"/>
    <p:sldId id="1330" r:id="rId16"/>
    <p:sldId id="1871" r:id="rId17"/>
    <p:sldId id="2154" r:id="rId18"/>
    <p:sldId id="2155" r:id="rId19"/>
    <p:sldId id="2156" r:id="rId20"/>
    <p:sldId id="1837" r:id="rId21"/>
    <p:sldId id="1838" r:id="rId22"/>
    <p:sldId id="2157" r:id="rId23"/>
    <p:sldId id="2158" r:id="rId24"/>
    <p:sldId id="2159" r:id="rId25"/>
    <p:sldId id="2160" r:id="rId26"/>
    <p:sldId id="2161" r:id="rId27"/>
    <p:sldId id="1905" r:id="rId28"/>
    <p:sldId id="1878" r:id="rId29"/>
    <p:sldId id="2162" r:id="rId30"/>
    <p:sldId id="2163" r:id="rId31"/>
    <p:sldId id="2122" r:id="rId32"/>
    <p:sldId id="602" r:id="rId33"/>
    <p:sldId id="2164" r:id="rId34"/>
    <p:sldId id="2165" r:id="rId35"/>
    <p:sldId id="2166" r:id="rId36"/>
    <p:sldId id="2167" r:id="rId37"/>
    <p:sldId id="2168" r:id="rId38"/>
    <p:sldId id="2169" r:id="rId39"/>
    <p:sldId id="2170" r:id="rId40"/>
    <p:sldId id="2171" r:id="rId41"/>
    <p:sldId id="2172" r:id="rId42"/>
    <p:sldId id="2173" r:id="rId43"/>
    <p:sldId id="2174" r:id="rId44"/>
    <p:sldId id="2175" r:id="rId45"/>
    <p:sldId id="2176" r:id="rId46"/>
    <p:sldId id="2177" r:id="rId47"/>
    <p:sldId id="2178" r:id="rId48"/>
    <p:sldId id="2179" r:id="rId49"/>
    <p:sldId id="1177" r:id="rId50"/>
    <p:sldId id="1947" r:id="rId51"/>
    <p:sldId id="1621" r:id="rId52"/>
    <p:sldId id="2180" r:id="rId53"/>
    <p:sldId id="2181" r:id="rId54"/>
    <p:sldId id="2182" r:id="rId55"/>
    <p:sldId id="2183" r:id="rId56"/>
    <p:sldId id="1176" r:id="rId57"/>
    <p:sldId id="1993" r:id="rId58"/>
    <p:sldId id="2100" r:id="rId59"/>
    <p:sldId id="2184" r:id="rId60"/>
    <p:sldId id="2185" r:id="rId61"/>
    <p:sldId id="2186" r:id="rId62"/>
    <p:sldId id="2187" r:id="rId63"/>
    <p:sldId id="1829" r:id="rId64"/>
    <p:sldId id="2188" r:id="rId65"/>
    <p:sldId id="2189" r:id="rId66"/>
    <p:sldId id="2190" r:id="rId67"/>
    <p:sldId id="2191" r:id="rId68"/>
    <p:sldId id="2192" r:id="rId69"/>
    <p:sldId id="2193" r:id="rId70"/>
    <p:sldId id="2194" r:id="rId71"/>
    <p:sldId id="2195" r:id="rId72"/>
    <p:sldId id="2196" r:id="rId73"/>
    <p:sldId id="2197" r:id="rId74"/>
    <p:sldId id="2144" r:id="rId7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9900"/>
    <a:srgbClr val="FF3300"/>
    <a:srgbClr val="FF5050"/>
    <a:srgbClr val="990099"/>
    <a:srgbClr val="CC00CC"/>
    <a:srgbClr val="FF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86353" autoAdjust="0"/>
  </p:normalViewPr>
  <p:slideViewPr>
    <p:cSldViewPr>
      <p:cViewPr varScale="1">
        <p:scale>
          <a:sx n="116" d="100"/>
          <a:sy n="116" d="100"/>
        </p:scale>
        <p:origin x="63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slide" Target="slides/slide34.xml"/><Relationship Id="rId47" Type="http://schemas.openxmlformats.org/officeDocument/2006/relationships/slide" Target="slides/slide39.xml"/><Relationship Id="rId50" Type="http://schemas.openxmlformats.org/officeDocument/2006/relationships/slide" Target="slides/slide42.xml"/><Relationship Id="rId55" Type="http://schemas.openxmlformats.org/officeDocument/2006/relationships/slide" Target="slides/slide47.xml"/><Relationship Id="rId63" Type="http://schemas.openxmlformats.org/officeDocument/2006/relationships/slide" Target="slides/slide55.xml"/><Relationship Id="rId68" Type="http://schemas.openxmlformats.org/officeDocument/2006/relationships/slide" Target="slides/slide60.xml"/><Relationship Id="rId76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6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9" Type="http://schemas.openxmlformats.org/officeDocument/2006/relationships/slide" Target="slides/slide21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slide" Target="slides/slide37.xml"/><Relationship Id="rId53" Type="http://schemas.openxmlformats.org/officeDocument/2006/relationships/slide" Target="slides/slide45.xml"/><Relationship Id="rId58" Type="http://schemas.openxmlformats.org/officeDocument/2006/relationships/slide" Target="slides/slide50.xml"/><Relationship Id="rId66" Type="http://schemas.openxmlformats.org/officeDocument/2006/relationships/slide" Target="slides/slide58.xml"/><Relationship Id="rId74" Type="http://schemas.openxmlformats.org/officeDocument/2006/relationships/slide" Target="slides/slide66.xml"/><Relationship Id="rId79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3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openxmlformats.org/officeDocument/2006/relationships/slide" Target="slides/slide36.xml"/><Relationship Id="rId52" Type="http://schemas.openxmlformats.org/officeDocument/2006/relationships/slide" Target="slides/slide44.xml"/><Relationship Id="rId60" Type="http://schemas.openxmlformats.org/officeDocument/2006/relationships/slide" Target="slides/slide52.xml"/><Relationship Id="rId65" Type="http://schemas.openxmlformats.org/officeDocument/2006/relationships/slide" Target="slides/slide57.xml"/><Relationship Id="rId73" Type="http://schemas.openxmlformats.org/officeDocument/2006/relationships/slide" Target="slides/slide65.xml"/><Relationship Id="rId78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slide" Target="slides/slide35.xml"/><Relationship Id="rId48" Type="http://schemas.openxmlformats.org/officeDocument/2006/relationships/slide" Target="slides/slide40.xml"/><Relationship Id="rId56" Type="http://schemas.openxmlformats.org/officeDocument/2006/relationships/slide" Target="slides/slide48.xml"/><Relationship Id="rId64" Type="http://schemas.openxmlformats.org/officeDocument/2006/relationships/slide" Target="slides/slide56.xml"/><Relationship Id="rId69" Type="http://schemas.openxmlformats.org/officeDocument/2006/relationships/slide" Target="slides/slide61.xml"/><Relationship Id="rId77" Type="http://schemas.openxmlformats.org/officeDocument/2006/relationships/presProps" Target="presProp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3.xml"/><Relationship Id="rId72" Type="http://schemas.openxmlformats.org/officeDocument/2006/relationships/slide" Target="slides/slide64.xml"/><Relationship Id="rId80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slide" Target="slides/slide38.xml"/><Relationship Id="rId59" Type="http://schemas.openxmlformats.org/officeDocument/2006/relationships/slide" Target="slides/slide51.xml"/><Relationship Id="rId67" Type="http://schemas.openxmlformats.org/officeDocument/2006/relationships/slide" Target="slides/slide59.xml"/><Relationship Id="rId20" Type="http://schemas.openxmlformats.org/officeDocument/2006/relationships/slide" Target="slides/slide12.xml"/><Relationship Id="rId41" Type="http://schemas.openxmlformats.org/officeDocument/2006/relationships/slide" Target="slides/slide33.xml"/><Relationship Id="rId54" Type="http://schemas.openxmlformats.org/officeDocument/2006/relationships/slide" Target="slides/slide46.xml"/><Relationship Id="rId62" Type="http://schemas.openxmlformats.org/officeDocument/2006/relationships/slide" Target="slides/slide54.xml"/><Relationship Id="rId70" Type="http://schemas.openxmlformats.org/officeDocument/2006/relationships/slide" Target="slides/slide62.xml"/><Relationship Id="rId75" Type="http://schemas.openxmlformats.org/officeDocument/2006/relationships/slide" Target="slides/slide67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49" Type="http://schemas.openxmlformats.org/officeDocument/2006/relationships/slide" Target="slides/slide41.xml"/><Relationship Id="rId57" Type="http://schemas.openxmlformats.org/officeDocument/2006/relationships/slide" Target="slides/slide4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34CB75-6526-4142-A771-B26B468A370A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83E924-8FC9-4187-A9F9-032291BDF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14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94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37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071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679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87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9118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5468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1469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5261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2865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585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4840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192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9055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4961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6012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7824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7591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5318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6785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2367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53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40762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1627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927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8677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0207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7110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20084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3496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0873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7800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42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0182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73496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77451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48718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09367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4500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54529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5831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50224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4761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593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6935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09696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1645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1670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82222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05336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15646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76468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83860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72060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912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62431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51843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05992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74284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46999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97165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21766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04477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03488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50688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466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14344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95041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19492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51989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31186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24746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16540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77655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15633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50721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925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0009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78024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86808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4150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56108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26358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65964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43213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60090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707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16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484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34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242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623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40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807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277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-12357" y="838200"/>
            <a:ext cx="9144000" cy="2514600"/>
          </a:xfrm>
        </p:spPr>
        <p:txBody>
          <a:bodyPr/>
          <a:lstStyle/>
          <a:p>
            <a:pPr marL="0" indent="0" algn="ctr">
              <a:buNone/>
            </a:pPr>
            <a:r>
              <a:rPr lang="vi-VN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 </a:t>
            </a:r>
            <a:r>
              <a:rPr lang="vi-VN" sz="6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Nhật Thứ </a:t>
            </a:r>
            <a:r>
              <a:rPr lang="en-US" sz="6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vi-VN" sz="66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vi-VN" sz="6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Mùa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Chay</a:t>
            </a:r>
            <a:endParaRPr lang="en-US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0" y="6019800"/>
            <a:ext cx="9144000" cy="827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 </a:t>
            </a:r>
            <a:r>
              <a:rPr lang="en-US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en-US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03 </a:t>
            </a:r>
            <a:r>
              <a:rPr lang="en-US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2020</a:t>
            </a:r>
          </a:p>
        </p:txBody>
      </p:sp>
    </p:spTree>
    <p:extLst>
      <p:ext uri="{BB962C8B-B14F-4D97-AF65-F5344CB8AC3E}">
        <p14:creationId xmlns:p14="http://schemas.microsoft.com/office/powerpoint/2010/main" val="16712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3716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“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What shall I do with this people?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 little more and they will stone me!”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 LORD answered Moses,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“Go over there in front of the people,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along with some of the elders of Israel,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holding in your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hand,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as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you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go, the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staff with which you struck the river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56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3716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I will be standing there in front of you</a:t>
            </a:r>
            <a:endParaRPr lang="en-US" sz="38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on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 rock in </a:t>
            </a:r>
            <a:r>
              <a:rPr lang="en-US" sz="3900" dirty="0" err="1">
                <a:solidFill>
                  <a:srgbClr val="FFFFFF"/>
                </a:solidFill>
                <a:latin typeface="Arial" charset="0"/>
                <a:cs typeface="Arial" charset="0"/>
              </a:rPr>
              <a:t>Horeb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Strike the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rock, and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 water will flow from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it for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 people to drink.”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This Moses did, in the presence of the elders of Israel.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 place was called </a:t>
            </a:r>
            <a:r>
              <a:rPr lang="en-US" sz="3900" dirty="0" err="1">
                <a:solidFill>
                  <a:srgbClr val="FFFFFF"/>
                </a:solidFill>
                <a:latin typeface="Arial" charset="0"/>
                <a:cs typeface="Arial" charset="0"/>
              </a:rPr>
              <a:t>Massah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 and </a:t>
            </a:r>
            <a:r>
              <a:rPr lang="en-US" sz="3900" dirty="0" err="1">
                <a:solidFill>
                  <a:srgbClr val="FFFFFF"/>
                </a:solidFill>
                <a:latin typeface="Arial" charset="0"/>
                <a:cs typeface="Arial" charset="0"/>
              </a:rPr>
              <a:t>Meribah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8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0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37160"/>
            <a:ext cx="9144000" cy="6792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because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 Israelites quarreled there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tested the LORD, saying,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“Is the LORD in our midst or not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?”</a:t>
            </a:r>
          </a:p>
          <a:p>
            <a:pPr marL="0" indent="0">
              <a:lnSpc>
                <a:spcPct val="140000"/>
              </a:lnSpc>
              <a:defRPr/>
            </a:pP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8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8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8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8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38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87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-21454" y="321379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106209"/>
            <a:ext cx="9125712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200000"/>
              </a:lnSpc>
              <a:defRPr/>
            </a:pPr>
            <a:r>
              <a:rPr lang="vi-VN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Ước chi hôm nay</a:t>
            </a:r>
          </a:p>
          <a:p>
            <a:pPr marL="0" indent="0" algn="ctr">
              <a:lnSpc>
                <a:spcPct val="200000"/>
              </a:lnSpc>
              <a:defRPr/>
            </a:pPr>
            <a:r>
              <a:rPr lang="vi-VN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các bạn nghe tiếng Người </a:t>
            </a:r>
          </a:p>
          <a:p>
            <a:pPr marL="0" indent="0" algn="ctr">
              <a:lnSpc>
                <a:spcPct val="200000"/>
              </a:lnSpc>
              <a:defRPr/>
            </a:pPr>
            <a:r>
              <a:rPr lang="en-US" sz="5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“</a:t>
            </a:r>
            <a:r>
              <a:rPr lang="vi-VN" sz="5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Các </a:t>
            </a:r>
            <a:r>
              <a:rPr lang="vi-VN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ngươi đừng cứng lòng</a:t>
            </a:r>
            <a:r>
              <a:rPr lang="en-US" sz="5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”</a:t>
            </a:r>
            <a:endParaRPr lang="en-US" sz="5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47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8288" y="706100"/>
            <a:ext cx="9125712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80000"/>
              </a:lnSpc>
              <a:defRPr/>
            </a:pPr>
            <a:r>
              <a:rPr lang="en-US" sz="415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1.</a:t>
            </a:r>
            <a:r>
              <a:rPr lang="vi-VN" sz="415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Hãy </a:t>
            </a:r>
            <a:r>
              <a:rPr lang="vi-VN" sz="4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tới chúng ta reo hò mừng </a:t>
            </a:r>
            <a:r>
              <a:rPr lang="vi-VN" sz="415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</a:t>
            </a:r>
            <a:endParaRPr lang="vi-VN" sz="415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tung hô đá tảng Đấng Cứu Độ ta.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Đến trước nhan </a:t>
            </a:r>
            <a:r>
              <a:rPr lang="vi-VN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Người</a:t>
            </a:r>
            <a:endParaRPr lang="en-US" sz="42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với </a:t>
            </a: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câu ca mừng.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Hãy cùng hát lên để tung hô Người.</a:t>
            </a:r>
            <a:endParaRPr lang="vi-VN" sz="4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8288" y="13716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94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7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-21454" y="321379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106209"/>
            <a:ext cx="9125712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200000"/>
              </a:lnSpc>
              <a:defRPr/>
            </a:pPr>
            <a:r>
              <a:rPr lang="vi-VN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Ước chi hôm nay</a:t>
            </a:r>
          </a:p>
          <a:p>
            <a:pPr marL="0" indent="0" algn="ctr">
              <a:lnSpc>
                <a:spcPct val="200000"/>
              </a:lnSpc>
              <a:defRPr/>
            </a:pPr>
            <a:r>
              <a:rPr lang="vi-VN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các bạn nghe tiếng Người </a:t>
            </a:r>
          </a:p>
          <a:p>
            <a:pPr marL="0" indent="0" algn="ctr">
              <a:lnSpc>
                <a:spcPct val="200000"/>
              </a:lnSpc>
              <a:defRPr/>
            </a:pPr>
            <a:r>
              <a:rPr lang="en-US" sz="5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“</a:t>
            </a:r>
            <a:r>
              <a:rPr lang="vi-VN" sz="5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Các </a:t>
            </a:r>
            <a:r>
              <a:rPr lang="vi-VN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ngươi đừng cứng lòng</a:t>
            </a:r>
            <a:r>
              <a:rPr lang="en-US" sz="5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”</a:t>
            </a:r>
            <a:endParaRPr lang="en-US" sz="5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85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8288" y="706100"/>
            <a:ext cx="9125712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80000"/>
              </a:lnSpc>
              <a:defRPr/>
            </a:pPr>
            <a:r>
              <a:rPr lang="en-US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2.</a:t>
            </a:r>
            <a:r>
              <a:rPr lang="vi-VN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Hãy </a:t>
            </a: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tới chúng ta sấp mình cung </a:t>
            </a:r>
            <a:r>
              <a:rPr lang="vi-VN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bái</a:t>
            </a:r>
            <a:endParaRPr lang="vi-VN" sz="4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sụp lạy bái thờ Đấng tác thành ta.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Chúng ta là những chiên của Người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Được Người dẫn </a:t>
            </a:r>
            <a:r>
              <a:rPr lang="vi-VN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đưa</a:t>
            </a:r>
            <a:endParaRPr lang="en-US" sz="42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ở </a:t>
            </a: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trong tay Người.</a:t>
            </a:r>
            <a:endParaRPr lang="vi-VN" sz="4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8288" y="13716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94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02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-21454" y="321379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106209"/>
            <a:ext cx="9125712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200000"/>
              </a:lnSpc>
              <a:defRPr/>
            </a:pPr>
            <a:r>
              <a:rPr lang="vi-VN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Ước chi hôm nay</a:t>
            </a:r>
          </a:p>
          <a:p>
            <a:pPr marL="0" indent="0" algn="ctr">
              <a:lnSpc>
                <a:spcPct val="200000"/>
              </a:lnSpc>
              <a:defRPr/>
            </a:pPr>
            <a:r>
              <a:rPr lang="vi-VN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các bạn nghe tiếng Người </a:t>
            </a:r>
          </a:p>
          <a:p>
            <a:pPr marL="0" indent="0" algn="ctr">
              <a:lnSpc>
                <a:spcPct val="200000"/>
              </a:lnSpc>
              <a:defRPr/>
            </a:pPr>
            <a:r>
              <a:rPr lang="en-US" sz="5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“</a:t>
            </a:r>
            <a:r>
              <a:rPr lang="vi-VN" sz="5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Các </a:t>
            </a:r>
            <a:r>
              <a:rPr lang="vi-VN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ngươi đừng cứng lòng</a:t>
            </a:r>
            <a:r>
              <a:rPr lang="en-US" sz="5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”</a:t>
            </a:r>
            <a:endParaRPr lang="en-US" sz="5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4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8288" y="706100"/>
            <a:ext cx="9125712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80000"/>
              </a:lnSpc>
              <a:defRPr/>
            </a:pPr>
            <a:r>
              <a:rPr lang="en-US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3. </a:t>
            </a:r>
            <a:r>
              <a:rPr lang="vi-VN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Hãy </a:t>
            </a: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tới lắng nghe lời của Chúa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en-US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“</a:t>
            </a:r>
            <a:r>
              <a:rPr lang="vi-VN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Ngươi </a:t>
            </a: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đừng cứng </a:t>
            </a:r>
            <a:r>
              <a:rPr lang="vi-VN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lòng</a:t>
            </a:r>
            <a:endParaRPr lang="en-US" sz="42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như </a:t>
            </a: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ở Mêriba.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Lúc ở khu rừng Massa vắng vẻ,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cha ông các ngươi đã thử thách </a:t>
            </a:r>
            <a:r>
              <a:rPr lang="vi-VN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Ta</a:t>
            </a:r>
            <a:r>
              <a:rPr lang="en-US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”</a:t>
            </a:r>
            <a:endParaRPr lang="vi-VN" sz="4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8288" y="13716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94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7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-21454" y="321379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106209"/>
            <a:ext cx="9125712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200000"/>
              </a:lnSpc>
              <a:defRPr/>
            </a:pPr>
            <a:r>
              <a:rPr lang="vi-VN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Ước chi hôm nay</a:t>
            </a:r>
          </a:p>
          <a:p>
            <a:pPr marL="0" indent="0" algn="ctr">
              <a:lnSpc>
                <a:spcPct val="200000"/>
              </a:lnSpc>
              <a:defRPr/>
            </a:pPr>
            <a:r>
              <a:rPr lang="vi-VN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các bạn nghe tiếng Người </a:t>
            </a:r>
          </a:p>
          <a:p>
            <a:pPr marL="0" indent="0" algn="ctr">
              <a:lnSpc>
                <a:spcPct val="200000"/>
              </a:lnSpc>
              <a:defRPr/>
            </a:pPr>
            <a:r>
              <a:rPr lang="en-US" sz="5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“</a:t>
            </a:r>
            <a:r>
              <a:rPr lang="vi-VN" sz="5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Các </a:t>
            </a:r>
            <a:r>
              <a:rPr lang="vi-VN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ngươi đừng cứng lòng</a:t>
            </a:r>
            <a:r>
              <a:rPr lang="en-US" sz="5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”</a:t>
            </a:r>
            <a:endParaRPr lang="en-US" sz="5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59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109728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dirty="0" err="1">
                <a:solidFill>
                  <a:srgbClr val="FF9900"/>
                </a:solidFill>
                <a:latin typeface="Arial" charset="0"/>
                <a:cs typeface="Arial" charset="0"/>
              </a:rPr>
              <a:t>Kinh</a:t>
            </a:r>
            <a:r>
              <a:rPr lang="en-US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 Cầu Bình </a:t>
            </a:r>
            <a:r>
              <a:rPr lang="en-US" sz="26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An</a:t>
            </a:r>
            <a:endParaRPr lang="en-US" sz="26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40080"/>
            <a:ext cx="9125712" cy="6314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Lạy Thiên Chúa ngàn trùng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chí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thánh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Cha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đã ban bình an bởi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trời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Giêsu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Tại Fatima,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Trinh nữ Maria đã hiện ra,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k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êu gọi cầu nguyện cho thế giới hòa bình.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cho bình an lan tràn giữa các dân</a:t>
            </a:r>
            <a:r>
              <a:rPr lang="en-US" sz="38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tộc</a:t>
            </a:r>
            <a:r>
              <a:rPr lang="en-US" sz="38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850" i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48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970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52400"/>
            <a:ext cx="9144000" cy="6891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24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Bài</a:t>
            </a:r>
            <a:r>
              <a:rPr lang="en-US" sz="24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trích</a:t>
            </a:r>
            <a:r>
              <a:rPr lang="vi-VN" sz="24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vi-VN" sz="24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thư Thánh Phaolô Tông đồ gửi tín hữu Rôma</a:t>
            </a:r>
            <a:endParaRPr lang="en-US" sz="24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32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Anh em thân mến, 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2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K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được đức tin công chính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hoá,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2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ta được hoà thuận với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2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nhờ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Đức Giêsu Kitô, Chúa chúng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2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Đấng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cho chúng ta nhờ đức tin mà tiến đến ân sủng, đứng vững ở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đó,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2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được hiển vinh trong niềm hy vọng vinh quang của con cái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Chúa.</a:t>
            </a:r>
            <a:endParaRPr lang="en-US" sz="39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5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5240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Nhưng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cậy trông không làm hổ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thẹn,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vì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lòng mến Chúa đổ vào lòng chúng ta nhờ Thánh Thần là Đấng đã được ban cho chúng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Ngay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từ khi chúng ta còn yếu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hèn,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Kitô theo kỳ hẹn mà chịu chết vì chúng ta là kẻ tội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lỗi.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Ít có ai chết thay cho người công chính,</a:t>
            </a:r>
            <a:endParaRPr lang="en-US" sz="39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56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52400"/>
            <a:ext cx="9144000" cy="6934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hoạ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chăng mới có người dám chết vì kẻ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lành.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Nhưng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Thiên Chúa chứng tỏ tình yêu của Người đối với chúng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nghĩa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là trong lúc chúng ta còn là tội nhân, thì theo kỳ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hẹn,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Kitô đã chết vì chúng ta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50000"/>
              </a:lnSpc>
              <a:defRPr/>
            </a:pPr>
            <a:r>
              <a:rPr lang="en-US" sz="39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9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9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9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39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87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4800600" y="73152"/>
            <a:ext cx="434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Câu</a:t>
            </a:r>
            <a:r>
              <a:rPr lang="en-US" sz="24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 x</a:t>
            </a:r>
            <a:r>
              <a:rPr lang="vi-VN" sz="24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ướ</a:t>
            </a:r>
            <a:r>
              <a:rPr lang="en-US" sz="2400" b="1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ng</a:t>
            </a:r>
            <a:r>
              <a:rPr lang="en-US" sz="24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tr</a:t>
            </a:r>
            <a:r>
              <a:rPr lang="vi-VN" sz="24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ướ</a:t>
            </a:r>
            <a:r>
              <a:rPr lang="en-US" sz="2400" b="1" dirty="0">
                <a:solidFill>
                  <a:srgbClr val="FF9900"/>
                </a:solidFill>
                <a:latin typeface="Arial" charset="0"/>
                <a:cs typeface="Arial" charset="0"/>
              </a:rPr>
              <a:t>c </a:t>
            </a:r>
            <a:r>
              <a:rPr lang="en-US" sz="2400" b="1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Phúc</a:t>
            </a:r>
            <a:r>
              <a:rPr lang="en-US" sz="2400" b="1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Âm</a:t>
            </a:r>
            <a:endParaRPr lang="en-US" sz="24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92985"/>
            <a:ext cx="9144000" cy="6631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37000"/>
              </a:lnSpc>
              <a:defRPr/>
            </a:pPr>
            <a:r>
              <a:rPr lang="vi-VN" sz="3900" dirty="0">
                <a:solidFill>
                  <a:srgbClr val="FFFF00"/>
                </a:solidFill>
                <a:latin typeface="Arial" charset="0"/>
                <a:cs typeface="Arial" charset="0"/>
              </a:rPr>
              <a:t>Lạy Đức </a:t>
            </a:r>
            <a:r>
              <a:rPr lang="vi-VN" sz="39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Kitô</a:t>
            </a:r>
            <a:r>
              <a:rPr lang="en-US" sz="39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37000"/>
              </a:lnSpc>
              <a:defRPr/>
            </a:pPr>
            <a:r>
              <a:rPr lang="vi-VN" sz="39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Ngài </a:t>
            </a:r>
            <a:r>
              <a:rPr lang="vi-VN" sz="3900" dirty="0">
                <a:solidFill>
                  <a:srgbClr val="FFFF00"/>
                </a:solidFill>
                <a:latin typeface="Arial" charset="0"/>
                <a:cs typeface="Arial" charset="0"/>
              </a:rPr>
              <a:t>là Vua vinh hiển muôn đời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(2x)</a:t>
            </a:r>
          </a:p>
          <a:p>
            <a:pPr marL="0" indent="0" algn="ctr">
              <a:lnSpc>
                <a:spcPct val="137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Lạy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Chúa!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7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thật là Đấng Cứu Độ trần gian.</a:t>
            </a:r>
          </a:p>
          <a:p>
            <a:pPr marL="0" indent="0" algn="ctr">
              <a:lnSpc>
                <a:spcPct val="137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Xin ban cho con nước hằng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sống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37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con không bao giờ khát nữa.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7000"/>
              </a:lnSpc>
              <a:defRPr/>
            </a:pPr>
            <a:r>
              <a:rPr lang="vi-VN" sz="39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Lạy </a:t>
            </a:r>
            <a:r>
              <a:rPr lang="vi-VN" sz="3900" dirty="0">
                <a:solidFill>
                  <a:srgbClr val="FFFF00"/>
                </a:solidFill>
                <a:latin typeface="Arial" charset="0"/>
                <a:cs typeface="Arial" charset="0"/>
              </a:rPr>
              <a:t>Đức Kitô</a:t>
            </a:r>
            <a:r>
              <a:rPr lang="en-US" sz="3900" dirty="0">
                <a:solidFill>
                  <a:srgbClr val="FFFF00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37000"/>
              </a:lnSpc>
              <a:defRPr/>
            </a:pPr>
            <a:r>
              <a:rPr lang="vi-VN" sz="3900" dirty="0">
                <a:solidFill>
                  <a:srgbClr val="FFFF00"/>
                </a:solidFill>
                <a:latin typeface="Arial" charset="0"/>
                <a:cs typeface="Arial" charset="0"/>
              </a:rPr>
              <a:t>Ngài là Vua vinh hiển muôn </a:t>
            </a:r>
            <a:r>
              <a:rPr lang="vi-VN" sz="39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đời</a:t>
            </a:r>
            <a:r>
              <a:rPr lang="en-US" sz="3900" dirty="0">
                <a:solidFill>
                  <a:srgbClr val="FFFF00"/>
                </a:solidFill>
                <a:latin typeface="Arial" charset="0"/>
                <a:cs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6708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771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28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 reading from the Holy Gospel according to </a:t>
            </a:r>
            <a:r>
              <a:rPr lang="en-US" sz="28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John</a:t>
            </a:r>
            <a:endParaRPr lang="en-US" sz="28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Jesus came to a town of Samaria called </a:t>
            </a:r>
            <a:r>
              <a:rPr lang="en-US" sz="38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Sychar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 near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the plot of land that Jacob had given to his son Joseph.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Jacob’s well was there.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Jesus, tired from his journey, sat down there at the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well. It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was about noon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A woman of Samaria came to draw water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3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-20595"/>
            <a:ext cx="9144000" cy="7109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Jesus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said to her,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“Give me a drink.”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His disciples had gone into the town to buy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food.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The Samaritan woman said to Him,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“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How can you, a Jew, ask me, a Samaritan woman, for a drink?”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For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Jews use nothing in common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with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1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-20595"/>
            <a:ext cx="9144000" cy="7109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Samaritans.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Jesus answered and said to her,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“If you knew the gift of God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and who is saying to you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‘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Give me a drink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,’ you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would have asked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him and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he would have given you living water.”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The woman said to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Him,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36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-20595"/>
            <a:ext cx="9144000" cy="7109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“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Sir, you do not even have a bucket and the cistern is deep;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where then can you get this living water?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Are you greater than our father Jacob,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who gave us this cistern and drank from it himself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with his children and his flocks?”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Jesus answered and said to her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95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-20595"/>
            <a:ext cx="9144000" cy="7109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“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Everyone who drinks this water will be thirsty again;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but whoever drinks the water I shall give will never thirst;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the water I shall give will become in him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a spring of water welling up to eternal life.”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The woman said to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Him,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88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64592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các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nhà lãnh đạo biết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tìm</a:t>
            </a:r>
            <a:r>
              <a:rPr lang="en-US" sz="3900" i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đường dẫn đến công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ý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 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mỗi người chúng con được bình an trong cõi lòng,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à qua lời bầu cử của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Nữ vương Hòa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ình,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chúng con xây dựng thế giới giàu tình huynh đệ hơn.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Nhờ Đức Kitô, Chúa chúng con.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b="1" dirty="0" smtClean="0">
                <a:solidFill>
                  <a:srgbClr val="FF9933"/>
                </a:solidFill>
                <a:latin typeface="Arial" charset="0"/>
                <a:cs typeface="Arial" charset="0"/>
              </a:rPr>
              <a:t>Amen</a:t>
            </a:r>
            <a:endParaRPr lang="en-US" sz="3900" b="1" dirty="0">
              <a:solidFill>
                <a:srgbClr val="FF9933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5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-20595"/>
            <a:ext cx="9144000" cy="7109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“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Sir, give me this water, so that I may not be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thirsty or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have to keep coming here to draw water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.”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Jesus said to her,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“Go call your husband and come back.”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The woman answered and said to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Him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“I do not have a husband.”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Jesus answered her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72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-20595"/>
            <a:ext cx="9144000" cy="7109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“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You are right in saying, ‘I do not have a husband.’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For you have had five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husbands, and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the one you have now is not your husband.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What you have said is true.”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The woman said to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Him, “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Sir, I can see that you are a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prophet. Our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ancestors worshiped on this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mountain,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44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-20595"/>
            <a:ext cx="9144000" cy="7109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but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you people say that the place to worship is in Jerusalem.”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Jesus said to her,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“Believe me, woman, the hour is coming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when you will worship the Father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neither on this mountain nor in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Jerusalem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You people worship what you do not understand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;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3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-20595"/>
            <a:ext cx="9144000" cy="7109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we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worship what we understand,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because salvation is from the Jews.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But the hour is coming, and is now here,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when true worshipers will worship the Father in Spirit and truth;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and indeed the Father seeks such people to worship him.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God is Spirit, and those who worship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him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56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-20595"/>
            <a:ext cx="9144000" cy="7109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must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worship in Spirit and truth.”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The woman said to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Him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“I know that the Messiah is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coming,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the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one called the Christ;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when he comes, he will tell us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everything”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Jesus said to her,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“I am he, the one speaking with you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.”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At that moment his disciples returned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40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-20595"/>
            <a:ext cx="9144000" cy="7109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and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were amazed that he was talking with a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woman, but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still no one said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“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What are you looking for?”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or “Why are you talking with her?”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The woman left her water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jar and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went into the town and said to the people,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“Come see a man who told me everything I have done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49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-20595"/>
            <a:ext cx="9144000" cy="7109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Could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he possibly be the Christ?”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They went out of the town and came to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Him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Meanwhile, the disciples urged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Him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, “Rabbi, eat.”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But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He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said to them,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“I have food to eat of which you do not know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.”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06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-20595"/>
            <a:ext cx="9144000" cy="7109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So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the disciples said to one another,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“Could someone have brought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Him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something to eat?”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Jesus said to them,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“My food is to do the will of the one who sent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me and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to finish his work.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Do you not say, ‘In four months the harvest will be here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’?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60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-20595"/>
            <a:ext cx="9144000" cy="7109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I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tell you, look up and see the fields ripe for the harvest.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The reaper is already receiving payment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and gathering crops for eternal life,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so that the sower and reaper can rejoice together.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For here the saying is verified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that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‘One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sows and another reaps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.’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40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-20595"/>
            <a:ext cx="9144000" cy="7109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I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sent you to reap what you have not worked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for;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others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have done the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work,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and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you are sharing the fruits of their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work.”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Many of the Samaritans of that town began to believe in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Him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because of the word of the woman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who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32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40080"/>
            <a:ext cx="9144000" cy="6506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32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Bao năm trôi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hồn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con lạc bước đi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xa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Quên bao ơn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trầm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kha bể đắm bao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la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Nay con ăn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năn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2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ồi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tâm thống hối bao lỗi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lầm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Đền bù bất xứng bao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năm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2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uyết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tâm trở về Cha lành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tabLst>
                <a:tab pos="5832475" algn="l"/>
              </a:tabLst>
              <a:defRPr/>
            </a:pP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95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-20595"/>
            <a:ext cx="9144000" cy="7109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testified,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“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He told me everything I have done.”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When the Samaritans came to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Him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they invited him to stay with them;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and he stayed there two days.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Many more began to believe in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Him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because of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His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word,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and they said to the woman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19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-20595"/>
            <a:ext cx="9144000" cy="7155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“We no longer believe because of your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word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;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for we have heard for ourselves,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and we know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that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this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is truly the savior of the world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.”</a:t>
            </a:r>
          </a:p>
          <a:p>
            <a:pPr marL="0" indent="0">
              <a:lnSpc>
                <a:spcPct val="150000"/>
              </a:lnSpc>
              <a:defRPr/>
            </a:pP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50000"/>
              </a:lnSpc>
              <a:defRPr/>
            </a:pP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50000"/>
              </a:lnSpc>
              <a:defRPr/>
            </a:pPr>
            <a:r>
              <a:rPr lang="en-US" sz="40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19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548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6476" y="754042"/>
            <a:ext cx="9144000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80000"/>
              </a:lnSpc>
              <a:defRPr/>
            </a:pP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Cùng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tiến dâng lên bánh rượu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này</a:t>
            </a:r>
            <a:endParaRPr lang="vi-VN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dâng tình yêu phút huyền siêu.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Hồn xác con như lễ toàn thiêu,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âng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Trời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nguyện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dâng Chúa Trời.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endParaRPr lang="en-US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6476" y="73383"/>
            <a:ext cx="9125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Cùng Tiến Dâng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53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26773" y="914400"/>
            <a:ext cx="9144000" cy="3504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200000"/>
              </a:lnSpc>
              <a:defRPr/>
            </a:pP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Xin dâng lên Chúa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Trời,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20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ơn trên xuống cho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</a:t>
            </a:r>
            <a:r>
              <a:rPr lang="en-US" sz="4800" dirty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endParaRPr lang="en-US" sz="4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6476" y="73383"/>
            <a:ext cx="9125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Cùng Tiến Dâng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05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6476" y="754042"/>
            <a:ext cx="9144000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80000"/>
              </a:lnSpc>
              <a:defRPr/>
            </a:pP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Cùng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tiến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năm tháng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cuộc đời</a:t>
            </a:r>
            <a:endParaRPr lang="vi-VN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dâng ngày sau biết về đâu.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Cùng tiến dâng bao nỗi bể dâu,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dâng kiếp người buồn vui giữa đời.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endParaRPr lang="en-US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6476" y="73383"/>
            <a:ext cx="9125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Cùng Tiến Dâng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27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26773" y="914400"/>
            <a:ext cx="9144000" cy="3504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200000"/>
              </a:lnSpc>
              <a:defRPr/>
            </a:pP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Xin dâng lên Chúa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Trời,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20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ơn trên xuống cho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</a:t>
            </a:r>
            <a:r>
              <a:rPr lang="en-US" sz="4800" dirty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endParaRPr lang="en-US" sz="4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6476" y="73383"/>
            <a:ext cx="9125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Cùng Tiến Dâng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85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6476" y="754042"/>
            <a:ext cx="9144000" cy="5062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200000"/>
              </a:lnSpc>
              <a:defRPr/>
            </a:pP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Cùng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tiến dâng mơ ước cuộc đời,</a:t>
            </a:r>
          </a:p>
          <a:p>
            <a:pPr marL="0" indent="0" algn="ctr">
              <a:lnSpc>
                <a:spcPct val="200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đêm dần qua cây nở hoa.</a:t>
            </a:r>
          </a:p>
          <a:p>
            <a:pPr marL="0" indent="0" algn="ctr">
              <a:lnSpc>
                <a:spcPct val="200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Cùng tiến dâng câu hát lời ca,</a:t>
            </a:r>
          </a:p>
          <a:p>
            <a:pPr marL="0" indent="0" algn="ctr">
              <a:lnSpc>
                <a:spcPct val="200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mong tiếng cười rộn vang cõi đời.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endParaRPr lang="en-US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6476" y="73383"/>
            <a:ext cx="9125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Cùng Tiến Dâng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07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26773" y="914400"/>
            <a:ext cx="9144000" cy="3504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200000"/>
              </a:lnSpc>
              <a:defRPr/>
            </a:pP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Xin dâng lên Chúa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Trời,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20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ơn trên xuống cho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</a:t>
            </a:r>
            <a:r>
              <a:rPr lang="en-US" sz="4800" dirty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endParaRPr lang="en-US" sz="4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6476" y="73383"/>
            <a:ext cx="9125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Cùng Tiến Dâng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83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32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8238" y="654776"/>
            <a:ext cx="9144000" cy="5932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Hãy trở về, trở về với Cha nhân lành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Hãy trở về, trở về để sớm hồi sinh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Hãy trở về, trở về sống trong an bình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Trở về, trở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về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mãi sống trong ân tình.</a:t>
            </a:r>
            <a:endParaRPr lang="en-US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tabLst>
                <a:tab pos="5832475" algn="l"/>
              </a:tabLst>
              <a:defRPr/>
            </a:pP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89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61590"/>
            <a:ext cx="9144000" cy="6422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45000"/>
              </a:lnSpc>
              <a:defRPr/>
            </a:pP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 Lòng thương xót Chúa ôi bao la</a:t>
            </a:r>
          </a:p>
          <a:p>
            <a:pPr algn="ctr">
              <a:lnSpc>
                <a:spcPct val="14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Yêu nhân loại thật quá hải hà</a:t>
            </a:r>
          </a:p>
          <a:p>
            <a:pPr algn="ctr">
              <a:lnSpc>
                <a:spcPct val="14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Dạt dào trong trái tim yêu thương</a:t>
            </a:r>
          </a:p>
          <a:p>
            <a:pPr algn="ctr">
              <a:lnSpc>
                <a:spcPct val="14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Một đại dương của lòng thương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xót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Thương đàn con ngày qua vô tâm</a:t>
            </a:r>
          </a:p>
          <a:p>
            <a:pPr algn="ctr">
              <a:lnSpc>
                <a:spcPct val="14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Đường nhân gian đắm say mê lầm</a:t>
            </a:r>
          </a:p>
          <a:p>
            <a:pPr algn="ctr">
              <a:lnSpc>
                <a:spcPct val="14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Cha từng ngày chờ con ăn năn</a:t>
            </a:r>
          </a:p>
          <a:p>
            <a:pPr algn="ctr">
              <a:lnSpc>
                <a:spcPct val="14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Suối nguồn thương xót mong con quay về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34250" y="73152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0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Lòng Thương Xót Chúa - Nguồn Suối Yêu Thương</a:t>
            </a:r>
            <a:endParaRPr lang="en-US" sz="20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6476" y="535048"/>
            <a:ext cx="9144000" cy="650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20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0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0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Ôi lòng thương xót Chúa!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Suối ân tình mát trong ngọt lành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Ôi lòng thương xót Chúa!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Là bến mơ tình yêu dâng trào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Ôi lòng thương xót Chúa!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Cả đất trời nói không cạn lời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Ôi lòng thương xót Chúa!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Nguồn suối đưa con về trời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cao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endParaRPr lang="en-US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334250" y="73152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0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Lòng Thương Xót Chúa - Nguồn Suối Yêu Thương</a:t>
            </a:r>
            <a:endParaRPr lang="en-US" sz="20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17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61590"/>
            <a:ext cx="9144000" cy="651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45000"/>
              </a:lnSpc>
              <a:defRPr/>
            </a:pP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Từng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ngày qua bước chân rong chơi</a:t>
            </a:r>
          </a:p>
          <a:p>
            <a:pPr algn="ctr">
              <a:lnSpc>
                <a:spcPct val="14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Bao tội đời hồn con rã rời</a:t>
            </a:r>
          </a:p>
          <a:p>
            <a:pPr algn="ctr">
              <a:lnSpc>
                <a:spcPct val="14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Tìm về đâu trái tim cô liêu</a:t>
            </a:r>
          </a:p>
          <a:p>
            <a:pPr algn="ctr">
              <a:lnSpc>
                <a:spcPct val="14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Đường trần gian sương mờ giăng lối</a:t>
            </a:r>
          </a:p>
          <a:p>
            <a:pPr algn="ctr">
              <a:lnSpc>
                <a:spcPct val="14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Bên dòng đời buồn đau miên man</a:t>
            </a:r>
          </a:p>
          <a:p>
            <a:pPr algn="ctr">
              <a:lnSpc>
                <a:spcPct val="14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Con tiếc nuối tháng năm xa lạc</a:t>
            </a:r>
          </a:p>
          <a:p>
            <a:pPr algn="ctr">
              <a:lnSpc>
                <a:spcPct val="14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Giờ tìm về tựa bên Cha yêu</a:t>
            </a:r>
          </a:p>
          <a:p>
            <a:pPr algn="ctr">
              <a:lnSpc>
                <a:spcPct val="14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Suối nguồn thương xót xóa tan ưu phiền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34250" y="73152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0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Lòng Thương Xót Chúa - Nguồn Suối Yêu Thương</a:t>
            </a:r>
            <a:endParaRPr lang="en-US" sz="20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21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6476" y="535048"/>
            <a:ext cx="9144000" cy="650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20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0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0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Ôi lòng thương xót Chúa!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Suối ân tình mát trong ngọt lành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Ôi lòng thương xót Chúa!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Là bến mơ tình yêu dâng trào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Ôi lòng thương xót Chúa!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Cả đất trời nói không cạn lời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Ôi lòng thương xót Chúa!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Nguồn suối đưa con về trời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cao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endParaRPr lang="en-US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334250" y="73152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0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Lòng Thương Xót Chúa - Nguồn Suối Yêu Thương</a:t>
            </a:r>
            <a:endParaRPr lang="en-US" sz="20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96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61590"/>
            <a:ext cx="9144000" cy="651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45000"/>
              </a:lnSpc>
              <a:defRPr/>
            </a:pP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Giờ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quỳ bên Thánh Tâm yêu thương</a:t>
            </a:r>
          </a:p>
          <a:p>
            <a:pPr algn="ctr">
              <a:lnSpc>
                <a:spcPct val="14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Xin dâng Ngài này đây xác hồn</a:t>
            </a:r>
          </a:p>
          <a:p>
            <a:pPr algn="ctr">
              <a:lnSpc>
                <a:spcPct val="14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Từng niềm vui với bao ưu tư</a:t>
            </a:r>
          </a:p>
          <a:p>
            <a:pPr algn="ctr">
              <a:lnSpc>
                <a:spcPct val="14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Ngàn khổ đau vương đầy cuộc sống</a:t>
            </a:r>
          </a:p>
          <a:p>
            <a:pPr algn="ctr">
              <a:lnSpc>
                <a:spcPct val="14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Quyết từ nay hồn luôn tin yêu</a:t>
            </a:r>
          </a:p>
          <a:p>
            <a:pPr algn="ctr">
              <a:lnSpc>
                <a:spcPct val="14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Xin tín thác nơi Cha nhân hiền</a:t>
            </a:r>
          </a:p>
          <a:p>
            <a:pPr algn="ctr">
              <a:lnSpc>
                <a:spcPct val="14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Cha rộng mở bàn tay yêu thương</a:t>
            </a:r>
          </a:p>
          <a:p>
            <a:pPr algn="ctr">
              <a:lnSpc>
                <a:spcPct val="14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Ban nguồn thương xót như mưa tuôn tràn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34250" y="73152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0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Lòng Thương Xót Chúa - Nguồn Suối Yêu Thương</a:t>
            </a:r>
            <a:endParaRPr lang="en-US" sz="20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52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6476" y="535048"/>
            <a:ext cx="9144000" cy="650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20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0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0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Ôi lòng thương xót Chúa!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Suối ân tình mát trong ngọt lành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Ôi lòng thương xót Chúa!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Là bến mơ tình yêu dâng trào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Ôi lòng thương xót Chúa!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Cả đất trời nói không cạn lời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Ôi lòng thương xót Chúa!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Nguồn suối đưa con về trời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cao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endParaRPr lang="en-US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334250" y="73152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0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Lòng Thương Xót Chúa - Nguồn Suối Yêu Thương</a:t>
            </a:r>
            <a:endParaRPr lang="en-US" sz="20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07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994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838200"/>
            <a:ext cx="9144000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Ai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người vất vả đường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</a:t>
            </a:r>
            <a:r>
              <a:rPr lang="en-US" sz="4200" dirty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nắng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mưa chiều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sớm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kiếp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người truân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chuyên.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Ai </a:t>
            </a:r>
            <a:r>
              <a:rPr lang="en-US" sz="42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ng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ườ</a:t>
            </a:r>
            <a:r>
              <a:rPr lang="en-US" sz="42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i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ngàn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nỗi ưu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phiền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về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bên Thánh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Cả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vững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niềm cậy trông.</a:t>
            </a:r>
            <a:endParaRPr lang="en-US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9144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Thánh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Giuse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31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44545"/>
            <a:ext cx="9144000" cy="6380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Giuse Thánh Cả Thiên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đường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xưa đã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sống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khó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khăn khiêm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nhường.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Tay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thiêng phúc trọng trao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ban.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Đoái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thương dắt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dìu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đoàn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con nơi dương gian.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9144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Thánh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Giuse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93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838200"/>
            <a:ext cx="9144000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Ai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người cô quả buồn sầu,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tháng năm mòn mỏi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cơ cầu đau thương.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Ai người nghiệt ngã trăm đường,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Tựa nương Thánh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Cả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dắt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dìu yêu thương.</a:t>
            </a:r>
            <a:endParaRPr lang="en-US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9144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Thánh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Giuse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35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40080"/>
            <a:ext cx="9144000" cy="6506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32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Xin Cha tha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hồn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con lỡ bước hoen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nhơ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Tin Cha bao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dung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hồn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tội lụy chẳng bơ vơ</a:t>
            </a: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Tin ơn dung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2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òng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con quên hết bao lo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sợ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Tìm về nương bóng bên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2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rái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tim nhân hậu vô bờ.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tabLst>
                <a:tab pos="5832475" algn="l"/>
              </a:tabLst>
              <a:defRPr/>
            </a:pP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62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44545"/>
            <a:ext cx="9144000" cy="6380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Giuse Thánh Cả Thiên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đường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xưa đã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sống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khó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khăn khiêm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nhường.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Tay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thiêng phúc trọng trao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ban.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Đoái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thương dắt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dìu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đoàn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con nơi dương gian.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9144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Thánh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Giuse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75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838200"/>
            <a:ext cx="9144000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Ai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người lao khổ tật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nguyền,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kéo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lê ngày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tháng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hao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gầy cô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liêu.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Ai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người cay đắng oan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khiên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ầu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xin Thánh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Cả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ban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nhiều ơn thiêng.</a:t>
            </a:r>
            <a:endParaRPr lang="en-US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9144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Thánh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Giuse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68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44545"/>
            <a:ext cx="9144000" cy="6380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Giuse Thánh Cả Thiên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đường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xưa đã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sống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khó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khăn khiêm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nhường.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Tay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thiêng phúc trọng trao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ban.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Đoái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thương dắt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dìu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đoàn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con nơi dương gian.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9144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Thánh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Giuse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79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838200"/>
            <a:ext cx="9144000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4.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Ai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người dong duỗi dặm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trường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khó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nguy sờn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chí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giữa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chông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gai.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Ai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người nặng gánh hai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vai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cậy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trông Thánh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Cả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đỡ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đần chở che.</a:t>
            </a:r>
            <a:endParaRPr lang="en-US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9144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Thánh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Giuse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81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44545"/>
            <a:ext cx="9144000" cy="6380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Giuse Thánh Cả Thiên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đường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xưa đã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sống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khó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khăn khiêm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nhường.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Tay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thiêng phúc trọng trao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ban.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Đoái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thương dắt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dìu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đoàn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con nơi dương gian.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9144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Thánh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Giuse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29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927" y="838200"/>
            <a:ext cx="9144000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5.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Ai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người gian khổ ngục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tù,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tối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tăm cuộc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sống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mịt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mù về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đây?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Ai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người thao thức canh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thâu.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Lời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dâng Thánh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Cả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âu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sầu nhẹ vơi.</a:t>
            </a:r>
            <a:endParaRPr lang="en-US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9144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Thánh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Giuse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27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44545"/>
            <a:ext cx="9144000" cy="6380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Giuse Thánh Cả Thiên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đường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xưa đã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sống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khó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khăn khiêm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nhường.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Tay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thiêng phúc trọng trao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ban.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Đoái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thương dắt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dìu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đoàn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con nơi dương gian.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927" y="9144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Thánh</a:t>
            </a: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Giuse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15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088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8238" y="654776"/>
            <a:ext cx="9144000" cy="5932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Hãy trở về, trở về với Cha nhân lành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Hãy trở về, trở về để sớm hồi sinh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Hãy trở về, trở về sống trong an bình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Trở về, trở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về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mãi sống trong ân tình.</a:t>
            </a:r>
            <a:endParaRPr lang="en-US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tabLst>
                <a:tab pos="5832475" algn="l"/>
              </a:tabLst>
              <a:defRPr/>
            </a:pP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33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442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37160"/>
            <a:ext cx="9144000" cy="6501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28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 reading from the </a:t>
            </a:r>
            <a:r>
              <a:rPr lang="en-US" sz="28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Book </a:t>
            </a:r>
            <a:r>
              <a:rPr lang="en-US" sz="28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of </a:t>
            </a:r>
            <a:r>
              <a:rPr lang="en-US" sz="28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Exodus</a:t>
            </a:r>
            <a:endParaRPr lang="en-US" sz="28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In those days, in their thirst for water,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 people grumbled against Moses,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saying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8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“</a:t>
            </a:r>
            <a:r>
              <a:rPr lang="en-US" sz="3850" dirty="0">
                <a:solidFill>
                  <a:srgbClr val="FFFFFF"/>
                </a:solidFill>
                <a:latin typeface="Arial" charset="0"/>
                <a:cs typeface="Arial" charset="0"/>
              </a:rPr>
              <a:t>Why did you ever make us </a:t>
            </a:r>
            <a:r>
              <a:rPr lang="en-US" sz="38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leave Egypt</a:t>
            </a:r>
            <a:r>
              <a:rPr lang="en-US" sz="3850" dirty="0">
                <a:solidFill>
                  <a:srgbClr val="FFFFFF"/>
                </a:solidFill>
                <a:latin typeface="Arial" charset="0"/>
                <a:cs typeface="Arial" charset="0"/>
              </a:rPr>
              <a:t>?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Was it just to have us die here of thirst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with our children and our livestock?”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So Moses cried out to the LORD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8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42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>
        <a:spAutoFit/>
      </a:bodyPr>
      <a:lstStyle>
        <a:defPPr marL="0" indent="0">
          <a:lnSpc>
            <a:spcPct val="114000"/>
          </a:lnSpc>
          <a:defRPr sz="4300" dirty="0" smtClean="0">
            <a:solidFill>
              <a:srgbClr val="FFFFFF"/>
            </a:solidFill>
            <a:latin typeface="Arial" charset="0"/>
            <a:cs typeface="Arial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>
        <a:spAutoFit/>
      </a:bodyPr>
      <a:lstStyle>
        <a:defPPr marL="0" indent="0">
          <a:lnSpc>
            <a:spcPct val="114000"/>
          </a:lnSpc>
          <a:defRPr sz="4300" dirty="0" smtClean="0">
            <a:solidFill>
              <a:srgbClr val="FFFFFF"/>
            </a:solidFill>
            <a:latin typeface="Arial" charset="0"/>
            <a:cs typeface="Arial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9532</TotalTime>
  <Words>2944</Words>
  <Application>Microsoft Office PowerPoint</Application>
  <PresentationFormat>On-screen Show (4:3)</PresentationFormat>
  <Paragraphs>424</Paragraphs>
  <Slides>67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67</vt:i4>
      </vt:variant>
    </vt:vector>
  </HeadingPairs>
  <TitlesOfParts>
    <vt:vector size="78" baseType="lpstr">
      <vt:lpstr>Arial</vt:lpstr>
      <vt:lpstr>Calibri</vt:lpstr>
      <vt:lpstr>Times New Roman</vt:lpstr>
      <vt:lpstr>Default Design</vt:lpstr>
      <vt:lpstr>2_Default Design</vt:lpstr>
      <vt:lpstr>3_Default Design</vt:lpstr>
      <vt:lpstr>4_Default Design</vt:lpstr>
      <vt:lpstr>5_Default Design</vt:lpstr>
      <vt:lpstr>6_Default Design</vt:lpstr>
      <vt:lpstr>9_Default Design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AirMagnet,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Truc Ha</dc:creator>
  <cp:lastModifiedBy>Ha Truc Dinh</cp:lastModifiedBy>
  <cp:revision>2233</cp:revision>
  <dcterms:created xsi:type="dcterms:W3CDTF">2010-03-31T06:10:49Z</dcterms:created>
  <dcterms:modified xsi:type="dcterms:W3CDTF">2020-03-12T06:27:06Z</dcterms:modified>
</cp:coreProperties>
</file>