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56" r:id="rId7"/>
    <p:sldMasterId id="2147483768" r:id="rId8"/>
  </p:sldMasterIdLst>
  <p:notesMasterIdLst>
    <p:notesMasterId r:id="rId76"/>
  </p:notesMasterIdLst>
  <p:sldIdLst>
    <p:sldId id="1777" r:id="rId9"/>
    <p:sldId id="1745" r:id="rId10"/>
    <p:sldId id="1746" r:id="rId11"/>
    <p:sldId id="1870" r:id="rId12"/>
    <p:sldId id="1900" r:id="rId13"/>
    <p:sldId id="2152" r:id="rId14"/>
    <p:sldId id="2153" r:id="rId15"/>
    <p:sldId id="1330" r:id="rId16"/>
    <p:sldId id="1871" r:id="rId17"/>
    <p:sldId id="2154" r:id="rId18"/>
    <p:sldId id="2155" r:id="rId19"/>
    <p:sldId id="2156" r:id="rId20"/>
    <p:sldId id="1837" r:id="rId21"/>
    <p:sldId id="1838" r:id="rId22"/>
    <p:sldId id="2157" r:id="rId23"/>
    <p:sldId id="2158" r:id="rId24"/>
    <p:sldId id="2159" r:id="rId25"/>
    <p:sldId id="2160" r:id="rId26"/>
    <p:sldId id="2161" r:id="rId27"/>
    <p:sldId id="1905" r:id="rId28"/>
    <p:sldId id="1878" r:id="rId29"/>
    <p:sldId id="2162" r:id="rId30"/>
    <p:sldId id="2163" r:id="rId31"/>
    <p:sldId id="2122" r:id="rId32"/>
    <p:sldId id="602" r:id="rId33"/>
    <p:sldId id="2164" r:id="rId34"/>
    <p:sldId id="2165" r:id="rId35"/>
    <p:sldId id="2166" r:id="rId36"/>
    <p:sldId id="2167" r:id="rId37"/>
    <p:sldId id="2168" r:id="rId38"/>
    <p:sldId id="2169" r:id="rId39"/>
    <p:sldId id="2170" r:id="rId40"/>
    <p:sldId id="2171" r:id="rId41"/>
    <p:sldId id="2172" r:id="rId42"/>
    <p:sldId id="2173" r:id="rId43"/>
    <p:sldId id="2174" r:id="rId44"/>
    <p:sldId id="2175" r:id="rId45"/>
    <p:sldId id="2176" r:id="rId46"/>
    <p:sldId id="2177" r:id="rId47"/>
    <p:sldId id="2178" r:id="rId48"/>
    <p:sldId id="2179" r:id="rId49"/>
    <p:sldId id="1177" r:id="rId50"/>
    <p:sldId id="1947" r:id="rId51"/>
    <p:sldId id="1621" r:id="rId52"/>
    <p:sldId id="2180" r:id="rId53"/>
    <p:sldId id="2181" r:id="rId54"/>
    <p:sldId id="2182" r:id="rId55"/>
    <p:sldId id="2183" r:id="rId56"/>
    <p:sldId id="1176" r:id="rId57"/>
    <p:sldId id="1993" r:id="rId58"/>
    <p:sldId id="2100" r:id="rId59"/>
    <p:sldId id="2184" r:id="rId60"/>
    <p:sldId id="2185" r:id="rId61"/>
    <p:sldId id="2186" r:id="rId62"/>
    <p:sldId id="2187" r:id="rId63"/>
    <p:sldId id="1829" r:id="rId64"/>
    <p:sldId id="2188" r:id="rId65"/>
    <p:sldId id="2189" r:id="rId66"/>
    <p:sldId id="2190" r:id="rId67"/>
    <p:sldId id="2191" r:id="rId68"/>
    <p:sldId id="2192" r:id="rId69"/>
    <p:sldId id="2193" r:id="rId70"/>
    <p:sldId id="2194" r:id="rId71"/>
    <p:sldId id="2195" r:id="rId72"/>
    <p:sldId id="2196" r:id="rId73"/>
    <p:sldId id="2197" r:id="rId74"/>
    <p:sldId id="2144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116" d="100"/>
          <a:sy n="116" d="100"/>
        </p:scale>
        <p:origin x="6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slide" Target="slides/slide66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0721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2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802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6808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15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610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63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596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321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009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0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7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12357" y="838200"/>
            <a:ext cx="9144000" cy="2514600"/>
          </a:xfrm>
        </p:spPr>
        <p:txBody>
          <a:bodyPr/>
          <a:lstStyle/>
          <a:p>
            <a:pPr marL="0" indent="0" algn="ctr">
              <a:buNone/>
            </a:pP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</a:t>
            </a:r>
            <a:r>
              <a:rPr lang="vi-VN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 Thứ 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vi-VN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Chay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6019800"/>
            <a:ext cx="9144000" cy="82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67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What shall I do with this people?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little more and they will stone me!”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LORD answered Moses,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“Go over there in front of the people,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along with some of the elders of Israel,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holding in your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hand,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go, 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staff with which you struck the river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will be standing there in front of you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rock in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Horeb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Strike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rock,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water will flow from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it 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people to drink.”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This Moses did, in the presence of the elders of Israel.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place was called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Massah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and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Meribah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79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because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Israelites quarreled there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tested the LORD, saying,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“Is the LORD in our midst or not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?”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8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nay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bạn nghe tiếng Người 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đừng cứng lòng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1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</a:t>
            </a:r>
            <a:r>
              <a:rPr lang="vi-VN" sz="41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4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tới chúng ta reo hò mừng </a:t>
            </a:r>
            <a:r>
              <a:rPr lang="vi-VN" sz="41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vi-VN" sz="4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tung hô đá tảng Đấng Cứu Độ ta.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Đến trước nhan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với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câu ca mừng.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cùng hát lên để tung hô Người.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nay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bạn nghe tiếng Người 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đừng cứng lòng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tới chúng ta sấp mình cung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bái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sụp lạy bái thờ Đấng tác thành ta.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ta là những chiên của Người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Người dẫn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đưa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 tay Người.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nay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bạn nghe tiếng Người 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đừng cứng lòng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06100"/>
            <a:ext cx="9125712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tới lắng nghe lời của Chúa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đừng cứng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</a:t>
            </a:r>
            <a:endParaRPr lang="en-US" sz="4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Mêriba.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Lúc ở khu rừng Massa vắng vẻ,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cha ông các ngươi đã thử thách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Ta</a:t>
            </a: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13716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94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106209"/>
            <a:ext cx="912571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Ước chi hôm nay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bạn nghe tiếng Người 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đừng cứng lòng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Kinh</a:t>
            </a: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 Cầu Bình </a:t>
            </a:r>
            <a:r>
              <a:rPr lang="en-US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An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25712" cy="63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Lạy Thiên Chúa ngàn trùng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ban bình an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 Fatima,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Trinh nữ Maria đã hiện ra,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gọi cầu nguyện cho thế giới hòa bình.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cho bình an lan tràn giữa các dân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tộc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5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7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9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trích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Thánh Phaolô Tông đồ gửi tín hữu Rôma</a:t>
            </a:r>
            <a:endParaRPr lang="en-US" sz="24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mến, 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đức tin công chính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hoá,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ta được hoà thuận với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Đức Giêsu Kitô, Chúa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cho chúng ta nhờ đức tin mà tiến đến ân sủng, đứng vững ở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hiển vinh trong niềm hy vọng vinh quang của con cái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cậy trông không làm hổ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thẹn,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lòng mến Chúa đổ vào lòng chúng ta nhờ Thánh Thần là Đấng đã được ban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Ngay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từ khi chúng ta còn yếu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hèn,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Kitô theo kỳ hẹn mà chịu chết vì chúng ta là kẻ tội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lỗi.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Ít có ai chết thay cho người công chính,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93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hoạ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chăng mới có người dám chết vì kẻ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chứng tỏ tình yêu của Người đối với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nghĩa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trong lúc chúng ta còn là tội nhân, thì theo kỳ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hẹn,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Kitô đã chết vì chúng ta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7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800600" y="73152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Câu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x</a:t>
            </a:r>
            <a:r>
              <a:rPr lang="vi-VN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ướ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ng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tr</a:t>
            </a:r>
            <a:r>
              <a:rPr lang="vi-VN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ướ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c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Phúc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Âm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2985"/>
            <a:ext cx="9144000" cy="663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7000"/>
              </a:lnSpc>
              <a:defRPr/>
            </a:pPr>
            <a:r>
              <a:rPr lang="vi-VN" sz="3900" dirty="0">
                <a:solidFill>
                  <a:srgbClr val="FFFF00"/>
                </a:solidFill>
                <a:latin typeface="Arial" charset="0"/>
                <a:cs typeface="Arial" charset="0"/>
              </a:rPr>
              <a:t>Lạy Đức </a:t>
            </a:r>
            <a:r>
              <a:rPr lang="vi-VN" sz="39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Kitô</a:t>
            </a:r>
            <a:r>
              <a:rPr lang="en-US" sz="39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9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Ngài </a:t>
            </a:r>
            <a:r>
              <a:rPr lang="vi-VN" sz="3900" dirty="0">
                <a:solidFill>
                  <a:srgbClr val="FFFF00"/>
                </a:solidFill>
                <a:latin typeface="Arial" charset="0"/>
                <a:cs typeface="Arial" charset="0"/>
              </a:rPr>
              <a:t>là Vua vinh hiển muôn đời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(2x)</a:t>
            </a: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thật là Đấng Cứu Độ trần gian.</a:t>
            </a: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ban cho con nước hằng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không bao giờ khát nữa.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9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Lạy </a:t>
            </a:r>
            <a:r>
              <a:rPr lang="vi-VN" sz="3900" dirty="0">
                <a:solidFill>
                  <a:srgbClr val="FFFF00"/>
                </a:solidFill>
                <a:latin typeface="Arial" charset="0"/>
                <a:cs typeface="Arial" charset="0"/>
              </a:rPr>
              <a:t>Đức Kitô</a:t>
            </a:r>
            <a:r>
              <a:rPr lang="en-US" sz="3900" dirty="0">
                <a:solidFill>
                  <a:srgbClr val="FFFF00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7000"/>
              </a:lnSpc>
              <a:defRPr/>
            </a:pPr>
            <a:r>
              <a:rPr lang="vi-VN" sz="3900" dirty="0">
                <a:solidFill>
                  <a:srgbClr val="FFFF00"/>
                </a:solidFill>
                <a:latin typeface="Arial" charset="0"/>
                <a:cs typeface="Arial" charset="0"/>
              </a:rPr>
              <a:t>Ngài là Vua vinh hiển muôn </a:t>
            </a:r>
            <a:r>
              <a:rPr lang="vi-VN" sz="39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đời</a:t>
            </a:r>
            <a:r>
              <a:rPr lang="en-US" sz="3900" dirty="0">
                <a:solidFill>
                  <a:srgbClr val="FFFF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0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John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came to a town of Samaria called </a:t>
            </a:r>
            <a:r>
              <a:rPr lang="en-US" sz="38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Sychar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near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plot of land that Jacob had given to his son Joseph.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Jacob’s well was there.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Jesus, tired from his journey, sat down there at the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well. It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was about noon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 woman of Samaria came to draw water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Jesus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said to her,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“Give me a drink.”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His disciples had gone into the town to buy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food.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Samaritan woman said to Him,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How can you, a Jew, ask me, a Samaritan woman, for a drink?”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Jews use nothing in common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with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Samaritans.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answered and said to her,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“If you knew the gift of God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who is saying to you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Give me a drink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,’ you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would have asked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would have given you living water.”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woman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Sir, you do not even have a bucket and the cistern is deep;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where then can you get this living water?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Are you greater than our father Jacob,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who gave us this cistern and drank from it himself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with his children and his flocks?”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answered and said to her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Everyone who drinks this water will be thirsty again;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but whoever drinks the water I shall give will never thirst;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water I shall give will become in him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 spring of water welling up to eternal life.”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woman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4592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nhà lãnh đạo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</a:t>
            </a:r>
            <a:r>
              <a:rPr lang="en-US" sz="39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dẫn đến công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mỗi người chúng con được bình an trong cõi lòng,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qua lời bầu cử của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vương Hòa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con xây dựng thế giới giàu tình huynh đệ hơn.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Đức Kitô, Chúa chúng con.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b="1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</a:t>
            </a:r>
            <a:endParaRPr lang="en-US" sz="3900" b="1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Sir, give me this water, so that I may not be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thirsty or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have to keep coming here to draw water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her,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“Go call your husband and come back.”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woman answered and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 do not have a husband.”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answered her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are right in saying, ‘I do not have a husband.’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For you have had five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husbands, 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one you have now is not your husband.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What you have said is true.”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woman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Him, 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Sir, I can see that you are a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prophet. Our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ancestors worshiped on this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mountain,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people say that the place to worship is in Jerusalem.”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her,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“Believe me, woman, the hour is coming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when you will worship the Father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neither on this mountain nor in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Jerusalem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people worship what you do not understand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;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we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worship what we understand,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because salvation is from the Jews.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But the hour is coming, and is now here,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when true worshipers will worship the Father in Spirit and truth;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indeed the Father seeks such people to worship him.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God is Spirit, and those who worship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must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worship in Spirit and truth.”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woman said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 know that the Messiah is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coming,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one called the Christ;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when he comes, he will tell us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everything”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her,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 am he, the one speaking with you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At that moment his disciples returned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were amazed that he was talking with a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woman, but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still no one said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What are you looking for?”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or “Why are you talking with her?”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woman left her water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jar 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went into the town and said to the people,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“Come see a man who told me everything I have done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Could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possibly be the Christ?”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They went out of the town and came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Meanwhile, the disciples urged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 “Rabbi, eat.”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But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said to them,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“I have food to eat of which you do not know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disciples said to one another,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“Could someone have brought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something to eat?”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them,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“My food is to do the will of the one who sent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 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to finish his work.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Do you not say, ‘In four months the harvest will be here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’?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tell you, look up and see the fields ripe for the harvest.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 reaper is already receiving payment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gathering crops for eternal life,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so that the sower and reaper can rejoice together.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For here the saying is verified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‘One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sows and another reaps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sent you to reap what you have not worked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others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have done the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work,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you are sharing the fruits of their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work.”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Many of the Samaritans of that town began to believe in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because of the word of the woman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who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44000" cy="6506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Bao năm trôi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lạc bước đi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Quên bao ơn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kha bể đắm bao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Nay con ăn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năn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ồi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tâm thống hối bao lỗi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lầm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Đền bù bất xứng bao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năm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uyết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tâm trở về Cha lành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testified,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He told me everything I have done.”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When the Samaritans came to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they invited him to stay with them;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he stayed there two days.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Many more began to believe in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because of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word,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they said to the woman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5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“We no longer believe because of your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word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;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for we have heard for ourselves,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and we know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this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is truly the savior of the world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</a:p>
          <a:p>
            <a:pPr marL="0" indent="0">
              <a:lnSpc>
                <a:spcPct val="150000"/>
              </a:lnSpc>
              <a:defRPr/>
            </a:pP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754042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dâng lên bánh rượu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dâng tình yêu phút huyền siêu.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Hồn xác con như lễ toàn thiêu,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dâng Chúa Trời.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6773" y="914400"/>
            <a:ext cx="9144000" cy="350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ơn trên xuống cho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754042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năm tháng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cuộc đời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dâng ngày sau biết về đâu.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Cùng tiến dâng bao nỗi bể dâu,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dâng kiếp người buồn vui giữa đời.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6773" y="914400"/>
            <a:ext cx="9144000" cy="350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ơn trên xuống cho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754042"/>
            <a:ext cx="9144000" cy="506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dâng mơ ước cuộc đời,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đêm dần qua cây nở hoa.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Cùng tiến dâng câu hát lời ca,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mong tiếng cười rộn vang cõi đời.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6773" y="914400"/>
            <a:ext cx="9144000" cy="350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ơn trên xuống cho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476" y="73383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38" y="654776"/>
            <a:ext cx="9144000" cy="593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Hãy trở về, trở về với Cha nhân lành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Hãy trở về, trở về để sớm hồi sinh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Hãy trở về, trở về sống trong an bình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Trở về, trở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mãi sống trong ân tình.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8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1590"/>
            <a:ext cx="9144000" cy="6422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 Lòng thương xót Chúa ôi bao la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nhân loại thật quá hải hà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Dạt dào trong trái tim yêu thương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Một đại dương của lòng thương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xót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đàn con ngày qua vô tâm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nhân gian đắm say mê lầm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Cha từng ngày chờ con ăn năn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Suối nguồn thương xót mong con quay về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Thương Xót Chúa - Nguồn Suối Yêu Thương</a:t>
            </a:r>
            <a:endParaRPr lang="en-US" sz="20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65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Suối ân tình mát trong ngọt lành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bến mơ tình yêu dâng trào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Cả đất trời nói không cạn lời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Nguồn suối đưa con về trời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Thương Xót Chúa - Nguồn Suối Yêu Thương</a:t>
            </a:r>
            <a:endParaRPr lang="en-US" sz="20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1590"/>
            <a:ext cx="914400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ngày qua bước chân rong chơi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Bao tội đời hồn con rã rời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Tìm về đâu trái tim cô liêu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trần gian sương mờ giăng lối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Bên dòng đời buồn đau miên man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tiếc nuối tháng năm xa lạc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Giờ tìm về tựa bên Cha yêu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Suối nguồn thương xót xóa tan ưu phiền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Thương Xót Chúa - Nguồn Suối Yêu Thương</a:t>
            </a:r>
            <a:endParaRPr lang="en-US" sz="20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65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Suối ân tình mát trong ngọt lành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bến mơ tình yêu dâng trào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Cả đất trời nói không cạn lời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Nguồn suối đưa con về trời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Thương Xót Chúa - Nguồn Suối Yêu Thương</a:t>
            </a:r>
            <a:endParaRPr lang="en-US" sz="20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1590"/>
            <a:ext cx="914400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5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quỳ bên Thánh Tâm yêu thương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Ngài này đây xác hồn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Từng niềm vui với bao ưu tư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Ngàn khổ đau vương đầy cuộc sống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Quyết từ nay hồn luôn tin yêu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tín thác nơi Cha nhân hiền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Cha rộng mở bàn tay yêu thương</a:t>
            </a:r>
          </a:p>
          <a:p>
            <a:pPr algn="ctr">
              <a:lnSpc>
                <a:spcPct val="14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Ban nguồn thương xót như mưa tuôn tràn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Thương Xót Chúa - Nguồn Suối Yêu Thương</a:t>
            </a:r>
            <a:endParaRPr lang="en-US" sz="20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476" y="535048"/>
            <a:ext cx="9144000" cy="65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Suối ân tình mát trong ngọt lành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bến mơ tình yêu dâng trào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Cả đất trời nói không cạn lời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lòng thương xót Chúa!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Nguồn suối đưa con về trời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 Thương Xót Chúa - Nguồn Suối Yêu Thương</a:t>
            </a:r>
            <a:endParaRPr lang="en-US" sz="20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83820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vất vả đường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nắng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mưa chiều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sớm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kiếp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truân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chuyên.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ng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ườ</a:t>
            </a:r>
            <a:r>
              <a:rPr lang="en-US" sz="4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nỗi ưu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phiền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bên Thánh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niềm cậy trông.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638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Giuse Thánh Cả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xưa đã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khăn khiêm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nhường.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thiêng phúc trọng trao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dắt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nơi dương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83820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cô quả buồn sầu,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tháng năm mòn mỏi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cơ cầu đau thương.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Ai người nghiệt ngã trăm đường,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Tựa nương Thánh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dắt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dìu yêu thương.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44000" cy="6506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Cha tha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lỡ bước hoen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nhơ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Tin Cha bao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tội lụy chẳng bơ vơ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Tin ơn dung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òng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quên hết bao lo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sợ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Tìm về nương bóng bên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tim nhân hậu vô bờ.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638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Giuse Thánh Cả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xưa đã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khăn khiêm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nhường.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thiêng phúc trọng trao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dắt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nơi dương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83820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lao khổ tật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nguyền,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kéo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lê ngày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gầy cô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liêu.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cay đắng oan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ầu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xin Thánh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nhiều ơn thiêng.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638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Giuse Thánh Cả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xưa đã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khăn khiêm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nhường.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thiêng phúc trọng trao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dắt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nơi dương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83820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dong duỗi dặm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trường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nguy sờn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chông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gai.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nặng gánh hai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vai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cậy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trông Thánh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đỡ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đần chở che.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638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Giuse Thánh Cả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xưa đã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khăn khiêm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nhường.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thiêng phúc trọng trao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dắt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nơi dương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838200"/>
            <a:ext cx="91440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gian khổ ngục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tù,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tăm cuộc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mịt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mù về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đây?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thao thức canh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thâu.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dâng Thánh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âu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sầu nhẹ vơi.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638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Giuse Thánh Cả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xưa đã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khăn khiêm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nhường.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thiêng phúc trọng trao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dắt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nơi dương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9144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Giuse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8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38" y="654776"/>
            <a:ext cx="9144000" cy="593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Hãy trở về, trở về với Cha nhân lành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Hãy trở về, trở về để sớm hồi sinh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Hãy trở về, trở về sống trong an bình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Trở về, trở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mãi sống trong ân tình.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50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Exodus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In those days, in their thirst for water,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people grumbled against Moses,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saying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850" dirty="0">
                <a:solidFill>
                  <a:srgbClr val="FFFFFF"/>
                </a:solidFill>
                <a:latin typeface="Arial" charset="0"/>
                <a:cs typeface="Arial" charset="0"/>
              </a:rPr>
              <a:t>Why did you ever make us 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leave Egypt</a:t>
            </a:r>
            <a:r>
              <a:rPr lang="en-US" sz="3850" dirty="0">
                <a:solidFill>
                  <a:srgbClr val="FFFFFF"/>
                </a:solidFill>
                <a:latin typeface="Arial" charset="0"/>
                <a:cs typeface="Arial" charset="0"/>
              </a:rPr>
              <a:t>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Was it just to have us die here of thirst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with our children and our livestock?”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Moses cried out to the LORD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9532</TotalTime>
  <Words>2944</Words>
  <Application>Microsoft Office PowerPoint</Application>
  <PresentationFormat>On-screen Show (4:3)</PresentationFormat>
  <Paragraphs>424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67</vt:i4>
      </vt:variant>
    </vt:vector>
  </HeadingPairs>
  <TitlesOfParts>
    <vt:vector size="78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9_Default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2233</cp:revision>
  <dcterms:created xsi:type="dcterms:W3CDTF">2010-03-31T06:10:49Z</dcterms:created>
  <dcterms:modified xsi:type="dcterms:W3CDTF">2020-03-12T06:27:06Z</dcterms:modified>
</cp:coreProperties>
</file>